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264" r:id="rId5"/>
    <p:sldId id="260" r:id="rId6"/>
    <p:sldId id="263" r:id="rId7"/>
    <p:sldId id="262"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5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19797"/>
    <a:srgbClr val="003300"/>
    <a:srgbClr val="006600"/>
    <a:srgbClr val="001F5C"/>
    <a:srgbClr val="CCCCFF"/>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24" autoAdjust="0"/>
  </p:normalViewPr>
  <p:slideViewPr>
    <p:cSldViewPr>
      <p:cViewPr varScale="1">
        <p:scale>
          <a:sx n="69" d="100"/>
          <a:sy n="69" d="100"/>
        </p:scale>
        <p:origin x="-14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fld id="{87E141BD-526B-4B1E-8E48-475B30634508}" type="datetimeFigureOut">
              <a:rPr lang="en-US" smtClean="0"/>
              <a:pPr/>
              <a:t>11/13/2012</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5AF12941-ED63-4FDF-AE0D-F496CEC4535E}"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87E141BD-526B-4B1E-8E48-475B30634508}" type="datetimeFigureOut">
              <a:rPr lang="en-US" smtClean="0"/>
              <a:pPr/>
              <a:t>11/13/2012</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5AF12941-ED63-4FDF-AE0D-F496CEC4535E}"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87E141BD-526B-4B1E-8E48-475B30634508}" type="datetimeFigureOut">
              <a:rPr lang="en-US" smtClean="0"/>
              <a:pPr/>
              <a:t>11/13/2012</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5AF12941-ED63-4FDF-AE0D-F496CEC4535E}"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87E141BD-526B-4B1E-8E48-475B30634508}" type="datetimeFigureOut">
              <a:rPr lang="en-US" smtClean="0"/>
              <a:pPr/>
              <a:t>11/13/2012</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5AF12941-ED63-4FDF-AE0D-F496CEC4535E}"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7E141BD-526B-4B1E-8E48-475B30634508}" type="datetimeFigureOut">
              <a:rPr lang="en-US" smtClean="0"/>
              <a:pPr/>
              <a:t>11/13/2012</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5AF12941-ED63-4FDF-AE0D-F496CEC4535E}"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87E141BD-526B-4B1E-8E48-475B30634508}" type="datetimeFigureOut">
              <a:rPr lang="en-US" smtClean="0"/>
              <a:pPr/>
              <a:t>11/13/2012</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5AF12941-ED63-4FDF-AE0D-F496CEC4535E}"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87E141BD-526B-4B1E-8E48-475B30634508}" type="datetimeFigureOut">
              <a:rPr lang="en-US" smtClean="0"/>
              <a:pPr/>
              <a:t>11/13/2012</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5AF12941-ED63-4FDF-AE0D-F496CEC4535E}"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p>
            <a:fld id="{87E141BD-526B-4B1E-8E48-475B30634508}" type="datetimeFigureOut">
              <a:rPr lang="en-US" smtClean="0"/>
              <a:pPr/>
              <a:t>11/13/2012</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5AF12941-ED63-4FDF-AE0D-F496CEC4535E}"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7E141BD-526B-4B1E-8E48-475B30634508}" type="datetimeFigureOut">
              <a:rPr lang="en-US" smtClean="0"/>
              <a:pPr/>
              <a:t>11/13/2012</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5AF12941-ED63-4FDF-AE0D-F496CEC4535E}"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7E141BD-526B-4B1E-8E48-475B30634508}" type="datetimeFigureOut">
              <a:rPr lang="en-US" smtClean="0"/>
              <a:pPr/>
              <a:t>11/13/2012</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5AF12941-ED63-4FDF-AE0D-F496CEC4535E}"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7E141BD-526B-4B1E-8E48-475B30634508}" type="datetimeFigureOut">
              <a:rPr lang="en-US" smtClean="0"/>
              <a:pPr/>
              <a:t>11/13/2012</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5AF12941-ED63-4FDF-AE0D-F496CEC4535E}"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141BD-526B-4B1E-8E48-475B30634508}" type="datetimeFigureOut">
              <a:rPr lang="en-US" smtClean="0"/>
              <a:pPr/>
              <a:t>11/13/2012</a:t>
            </a:fld>
            <a:endParaRPr lang="en-US"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12941-ED63-4FDF-AE0D-F496CEC4535E}"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Celine\Music\iTunes\iTunes%20Media\Music\AIR\Talkie%20Walkie\02%20Cherry%20Blossom%20Girl.m4a"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hyperlink" Target="Expo/Photos%20expo/Expo%20video%20officiel.wmv" TargetMode="External"/><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hyperlink" Target="mailto:celinemk.art@gmail.com"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ww.facebook.com/pages/Celine-MK/215103281854213" TargetMode="External"/><Relationship Id="rId4" Type="http://schemas.openxmlformats.org/officeDocument/2006/relationships/hyperlink" Target="http://www.celinemk.jimdo.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09800" y="533400"/>
            <a:ext cx="6096000" cy="1470025"/>
          </a:xfrm>
        </p:spPr>
        <p:txBody>
          <a:bodyPr>
            <a:normAutofit/>
          </a:bodyPr>
          <a:lstStyle/>
          <a:p>
            <a:pPr algn="l"/>
            <a:r>
              <a:rPr lang="en-US" sz="4000" b="1" dirty="0" smtClean="0">
                <a:solidFill>
                  <a:srgbClr val="990033"/>
                </a:solidFill>
                <a:latin typeface="Bradley Hand ITC" pitchFamily="66" charset="0"/>
              </a:rPr>
              <a:t>C</a:t>
            </a:r>
            <a:r>
              <a:rPr lang="en-US" sz="4000" b="1" dirty="0">
                <a:solidFill>
                  <a:srgbClr val="990033"/>
                </a:solidFill>
                <a:latin typeface="Bradley Hand ITC" pitchFamily="66" charset="0"/>
              </a:rPr>
              <a:t>é</a:t>
            </a:r>
            <a:r>
              <a:rPr lang="en-US" sz="4000" b="1" dirty="0" smtClean="0">
                <a:solidFill>
                  <a:srgbClr val="990033"/>
                </a:solidFill>
                <a:latin typeface="Bradley Hand ITC" pitchFamily="66" charset="0"/>
              </a:rPr>
              <a:t>line </a:t>
            </a:r>
            <a:r>
              <a:rPr lang="en-US" b="1" dirty="0" smtClean="0">
                <a:solidFill>
                  <a:srgbClr val="990033"/>
                </a:solidFill>
                <a:latin typeface="Bradley Hand ITC" pitchFamily="66" charset="0"/>
              </a:rPr>
              <a:t>MK</a:t>
            </a:r>
            <a:r>
              <a:rPr lang="en-US" sz="4000" b="1" dirty="0" smtClean="0">
                <a:solidFill>
                  <a:srgbClr val="990033"/>
                </a:solidFill>
                <a:latin typeface="Bradley Hand ITC" pitchFamily="66" charset="0"/>
              </a:rPr>
              <a:t> </a:t>
            </a:r>
            <a:endParaRPr lang="en-US" sz="4000" b="1" dirty="0">
              <a:solidFill>
                <a:srgbClr val="990033"/>
              </a:solidFill>
              <a:latin typeface="Bradley Hand ITC" pitchFamily="66" charset="0"/>
            </a:endParaRPr>
          </a:p>
        </p:txBody>
      </p:sp>
      <p:sp>
        <p:nvSpPr>
          <p:cNvPr id="3" name="Sous-titre 2"/>
          <p:cNvSpPr>
            <a:spLocks noGrp="1"/>
          </p:cNvSpPr>
          <p:nvPr>
            <p:ph type="subTitle" idx="1"/>
          </p:nvPr>
        </p:nvSpPr>
        <p:spPr>
          <a:xfrm>
            <a:off x="2209800" y="1524000"/>
            <a:ext cx="6172200" cy="838200"/>
          </a:xfrm>
        </p:spPr>
        <p:txBody>
          <a:bodyPr>
            <a:normAutofit/>
          </a:bodyPr>
          <a:lstStyle/>
          <a:p>
            <a:pPr algn="l"/>
            <a:r>
              <a:rPr lang="en-US" sz="2000" dirty="0" smtClean="0">
                <a:solidFill>
                  <a:srgbClr val="CC3300"/>
                </a:solidFill>
                <a:latin typeface="Bradley Hand ITC" pitchFamily="66" charset="0"/>
              </a:rPr>
              <a:t>Artiste peintre</a:t>
            </a:r>
            <a:endParaRPr lang="en-US" sz="2000" dirty="0">
              <a:solidFill>
                <a:srgbClr val="CC3300"/>
              </a:solidFill>
              <a:latin typeface="Bradley Hand ITC" pitchFamily="66" charset="0"/>
            </a:endParaRPr>
          </a:p>
        </p:txBody>
      </p:sp>
      <p:pic>
        <p:nvPicPr>
          <p:cNvPr id="4" name="Image 3" descr="DSC09364.JPG"/>
          <p:cNvPicPr>
            <a:picLocks noChangeAspect="1"/>
          </p:cNvPicPr>
          <p:nvPr/>
        </p:nvPicPr>
        <p:blipFill>
          <a:blip r:embed="rId3" cstate="print"/>
          <a:stretch>
            <a:fillRect/>
          </a:stretch>
        </p:blipFill>
        <p:spPr>
          <a:xfrm>
            <a:off x="0" y="0"/>
            <a:ext cx="1751728" cy="6858000"/>
          </a:xfrm>
          <a:prstGeom prst="rect">
            <a:avLst/>
          </a:prstGeom>
        </p:spPr>
      </p:pic>
      <p:sp>
        <p:nvSpPr>
          <p:cNvPr id="5" name="ZoneTexte 4"/>
          <p:cNvSpPr txBox="1"/>
          <p:nvPr/>
        </p:nvSpPr>
        <p:spPr>
          <a:xfrm>
            <a:off x="2743200" y="3429000"/>
            <a:ext cx="5181600" cy="830997"/>
          </a:xfrm>
          <a:prstGeom prst="rect">
            <a:avLst/>
          </a:prstGeom>
          <a:noFill/>
        </p:spPr>
        <p:txBody>
          <a:bodyPr wrap="square" rtlCol="0">
            <a:spAutoFit/>
          </a:bodyPr>
          <a:lstStyle/>
          <a:p>
            <a:pPr algn="ctr"/>
            <a:r>
              <a:rPr lang="en-US" sz="4800" b="1" dirty="0" smtClean="0">
                <a:solidFill>
                  <a:srgbClr val="990033"/>
                </a:solidFill>
                <a:latin typeface="Bradley Hand ITC" pitchFamily="66" charset="0"/>
              </a:rPr>
              <a:t>PORTFOLIO</a:t>
            </a:r>
            <a:endParaRPr lang="en-US" sz="4800" b="1" dirty="0">
              <a:solidFill>
                <a:srgbClr val="990033"/>
              </a:solidFill>
              <a:latin typeface="Bradley Hand ITC" pitchFamily="66" charset="0"/>
            </a:endParaRPr>
          </a:p>
        </p:txBody>
      </p:sp>
      <p:sp>
        <p:nvSpPr>
          <p:cNvPr id="6" name="ZoneTexte 5"/>
          <p:cNvSpPr txBox="1"/>
          <p:nvPr/>
        </p:nvSpPr>
        <p:spPr>
          <a:xfrm>
            <a:off x="2438400" y="5791200"/>
            <a:ext cx="6248400" cy="584775"/>
          </a:xfrm>
          <a:prstGeom prst="rect">
            <a:avLst/>
          </a:prstGeom>
          <a:noFill/>
        </p:spPr>
        <p:txBody>
          <a:bodyPr wrap="square" rtlCol="0">
            <a:spAutoFit/>
          </a:bodyPr>
          <a:lstStyle/>
          <a:p>
            <a:pPr algn="ctr"/>
            <a:r>
              <a:rPr lang="en-US" sz="3200" b="1" dirty="0">
                <a:solidFill>
                  <a:srgbClr val="990033"/>
                </a:solidFill>
                <a:latin typeface="Bradley Hand ITC" pitchFamily="66" charset="0"/>
              </a:rPr>
              <a:t>c</a:t>
            </a:r>
            <a:r>
              <a:rPr lang="en-US" sz="3200" b="1" dirty="0" smtClean="0">
                <a:solidFill>
                  <a:srgbClr val="990033"/>
                </a:solidFill>
                <a:latin typeface="Bradley Hand ITC" pitchFamily="66" charset="0"/>
              </a:rPr>
              <a:t>elinemk.jimdo.com</a:t>
            </a:r>
            <a:endParaRPr lang="en-US" sz="3200" b="1" dirty="0">
              <a:solidFill>
                <a:srgbClr val="990033"/>
              </a:solidFill>
              <a:latin typeface="Bradley Hand ITC" pitchFamily="66" charset="0"/>
            </a:endParaRPr>
          </a:p>
        </p:txBody>
      </p:sp>
      <p:pic>
        <p:nvPicPr>
          <p:cNvPr id="10" name="02 Cherry Blossom Girl.m4a">
            <a:hlinkClick r:id="" action="ppaction://media"/>
          </p:cNvPr>
          <p:cNvPicPr>
            <a:picLocks noRot="1" noChangeAspect="1"/>
          </p:cNvPicPr>
          <p:nvPr>
            <a:audioFile r:link="rId1"/>
          </p:nvPr>
        </p:nvPicPr>
        <p:blipFill>
          <a:blip r:embed="rId4" cstate="print"/>
          <a:stretch>
            <a:fillRect/>
          </a:stretch>
        </p:blipFill>
        <p:spPr>
          <a:xfrm>
            <a:off x="2286000" y="6248400"/>
            <a:ext cx="304800" cy="304800"/>
          </a:xfrm>
          <a:prstGeom prst="rect">
            <a:avLst/>
          </a:prstGeom>
        </p:spPr>
      </p:pic>
    </p:spTree>
  </p:cSld>
  <p:clrMapOvr>
    <a:masterClrMapping/>
  </p:clrMapOvr>
  <p:transition spd="med" advTm="4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0200" y="0"/>
            <a:ext cx="6934200" cy="1219200"/>
          </a:xfrm>
        </p:spPr>
        <p:txBody>
          <a:bodyPr/>
          <a:lstStyle/>
          <a:p>
            <a:r>
              <a:rPr lang="en-US" dirty="0" smtClean="0">
                <a:solidFill>
                  <a:srgbClr val="CC3300"/>
                </a:solidFill>
                <a:latin typeface="Bradley Hand ITC" pitchFamily="66" charset="0"/>
              </a:rPr>
              <a:t>Oils </a:t>
            </a:r>
            <a:endParaRPr lang="en-US" dirty="0">
              <a:solidFill>
                <a:srgbClr val="CC3300"/>
              </a:solidFill>
              <a:latin typeface="Bradley Hand ITC" pitchFamily="66" charset="0"/>
            </a:endParaRPr>
          </a:p>
        </p:txBody>
      </p:sp>
      <p:pic>
        <p:nvPicPr>
          <p:cNvPr id="12" name="Image 11" descr="DSC05486.JPG"/>
          <p:cNvPicPr>
            <a:picLocks noChangeAspect="1"/>
          </p:cNvPicPr>
          <p:nvPr/>
        </p:nvPicPr>
        <p:blipFill>
          <a:blip r:embed="rId2" cstate="email"/>
          <a:stretch>
            <a:fillRect/>
          </a:stretch>
        </p:blipFill>
        <p:spPr>
          <a:xfrm>
            <a:off x="152400" y="762000"/>
            <a:ext cx="1219200" cy="625334"/>
          </a:xfrm>
          <a:prstGeom prst="rect">
            <a:avLst/>
          </a:prstGeom>
          <a:ln>
            <a:noFill/>
          </a:ln>
          <a:effectLst>
            <a:outerShdw blurRad="292100" dist="139700" dir="2700000" algn="tl" rotWithShape="0">
              <a:srgbClr val="333333">
                <a:alpha val="65000"/>
              </a:srgbClr>
            </a:outerShdw>
          </a:effectLst>
        </p:spPr>
      </p:pic>
      <p:pic>
        <p:nvPicPr>
          <p:cNvPr id="14" name="Image 13" descr="DSC07918.JPG"/>
          <p:cNvPicPr>
            <a:picLocks noChangeAspect="1"/>
          </p:cNvPicPr>
          <p:nvPr/>
        </p:nvPicPr>
        <p:blipFill>
          <a:blip r:embed="rId3" cstate="email"/>
          <a:stretch>
            <a:fillRect/>
          </a:stretch>
        </p:blipFill>
        <p:spPr>
          <a:xfrm>
            <a:off x="152400" y="1524000"/>
            <a:ext cx="809196" cy="810595"/>
          </a:xfrm>
          <a:prstGeom prst="rect">
            <a:avLst/>
          </a:prstGeom>
          <a:ln>
            <a:noFill/>
          </a:ln>
          <a:effectLst>
            <a:outerShdw blurRad="292100" dist="139700" dir="2700000" algn="tl" rotWithShape="0">
              <a:srgbClr val="333333">
                <a:alpha val="65000"/>
              </a:srgbClr>
            </a:outerShdw>
          </a:effectLst>
        </p:spPr>
      </p:pic>
      <p:pic>
        <p:nvPicPr>
          <p:cNvPr id="17" name="Image 16" descr="DSC07927.JPG"/>
          <p:cNvPicPr>
            <a:picLocks noChangeAspect="1"/>
          </p:cNvPicPr>
          <p:nvPr/>
        </p:nvPicPr>
        <p:blipFill>
          <a:blip r:embed="rId4" cstate="email"/>
          <a:stretch>
            <a:fillRect/>
          </a:stretch>
        </p:blipFill>
        <p:spPr>
          <a:xfrm>
            <a:off x="152400" y="2466005"/>
            <a:ext cx="991509" cy="810595"/>
          </a:xfrm>
          <a:prstGeom prst="rect">
            <a:avLst/>
          </a:prstGeom>
          <a:ln>
            <a:noFill/>
          </a:ln>
          <a:effectLst>
            <a:outerShdw blurRad="292100" dist="139700" dir="2700000" algn="tl" rotWithShape="0">
              <a:srgbClr val="333333">
                <a:alpha val="65000"/>
              </a:srgbClr>
            </a:outerShdw>
          </a:effectLst>
        </p:spPr>
      </p:pic>
      <p:pic>
        <p:nvPicPr>
          <p:cNvPr id="18" name="Image 17" descr="DSC09151.JPG"/>
          <p:cNvPicPr>
            <a:picLocks noChangeAspect="1"/>
          </p:cNvPicPr>
          <p:nvPr/>
        </p:nvPicPr>
        <p:blipFill>
          <a:blip r:embed="rId5" cstate="email"/>
          <a:stretch>
            <a:fillRect/>
          </a:stretch>
        </p:blipFill>
        <p:spPr>
          <a:xfrm>
            <a:off x="152400" y="3429000"/>
            <a:ext cx="751876" cy="990600"/>
          </a:xfrm>
          <a:prstGeom prst="rect">
            <a:avLst/>
          </a:prstGeom>
          <a:ln>
            <a:noFill/>
          </a:ln>
          <a:effectLst>
            <a:outerShdw blurRad="292100" dist="139700" dir="2700000" algn="tl" rotWithShape="0">
              <a:srgbClr val="333333">
                <a:alpha val="65000"/>
              </a:srgbClr>
            </a:outerShdw>
          </a:effectLst>
        </p:spPr>
      </p:pic>
      <p:pic>
        <p:nvPicPr>
          <p:cNvPr id="19" name="Image 18" descr="DSC09510.JPG"/>
          <p:cNvPicPr>
            <a:picLocks noChangeAspect="1"/>
          </p:cNvPicPr>
          <p:nvPr/>
        </p:nvPicPr>
        <p:blipFill>
          <a:blip r:embed="rId6" cstate="email"/>
          <a:stretch>
            <a:fillRect/>
          </a:stretch>
        </p:blipFill>
        <p:spPr>
          <a:xfrm>
            <a:off x="152400" y="4572000"/>
            <a:ext cx="1143000" cy="807111"/>
          </a:xfrm>
          <a:prstGeom prst="rect">
            <a:avLst/>
          </a:prstGeom>
          <a:ln>
            <a:noFill/>
          </a:ln>
          <a:effectLst>
            <a:outerShdw blurRad="292100" dist="139700" dir="2700000" algn="tl" rotWithShape="0">
              <a:srgbClr val="333333">
                <a:alpha val="65000"/>
              </a:srgbClr>
            </a:outerShdw>
          </a:effectLst>
        </p:spPr>
      </p:pic>
      <p:pic>
        <p:nvPicPr>
          <p:cNvPr id="20" name="Image 19" descr="DSC09380.JPG"/>
          <p:cNvPicPr>
            <a:picLocks noChangeAspect="1"/>
          </p:cNvPicPr>
          <p:nvPr/>
        </p:nvPicPr>
        <p:blipFill>
          <a:blip r:embed="rId7" cstate="email"/>
          <a:stretch>
            <a:fillRect/>
          </a:stretch>
        </p:blipFill>
        <p:spPr>
          <a:xfrm>
            <a:off x="152400" y="5562600"/>
            <a:ext cx="995194" cy="767816"/>
          </a:xfrm>
          <a:prstGeom prst="rect">
            <a:avLst/>
          </a:prstGeom>
          <a:ln>
            <a:noFill/>
          </a:ln>
          <a:effectLst>
            <a:outerShdw blurRad="292100" dist="139700" dir="2700000" algn="tl" rotWithShape="0">
              <a:srgbClr val="333333">
                <a:alpha val="65000"/>
              </a:srgbClr>
            </a:outerShdw>
          </a:effectLst>
        </p:spPr>
      </p:pic>
      <p:pic>
        <p:nvPicPr>
          <p:cNvPr id="22" name="Espace réservé du contenu 21" descr="DSC05486.JPG"/>
          <p:cNvPicPr>
            <a:picLocks noGrp="1" noChangeAspect="1"/>
          </p:cNvPicPr>
          <p:nvPr>
            <p:ph idx="1"/>
          </p:nvPr>
        </p:nvPicPr>
        <p:blipFill>
          <a:blip r:embed="rId8" cstate="email"/>
          <a:stretch>
            <a:fillRect/>
          </a:stretch>
        </p:blipFill>
        <p:spPr>
          <a:xfrm>
            <a:off x="1752600" y="1905000"/>
            <a:ext cx="6934200" cy="3556589"/>
          </a:xfrm>
          <a:prstGeom prst="rect">
            <a:avLst/>
          </a:prstGeom>
          <a:ln>
            <a:noFill/>
          </a:ln>
          <a:effectLst>
            <a:outerShdw blurRad="292100" dist="139700" dir="2700000" algn="tl" rotWithShape="0">
              <a:srgbClr val="333333">
                <a:alpha val="65000"/>
              </a:srgbClr>
            </a:outerShdw>
          </a:effectLst>
        </p:spPr>
      </p:pic>
      <p:sp>
        <p:nvSpPr>
          <p:cNvPr id="23" name="ZoneTexte 22"/>
          <p:cNvSpPr txBox="1"/>
          <p:nvPr/>
        </p:nvSpPr>
        <p:spPr>
          <a:xfrm>
            <a:off x="0" y="6488668"/>
            <a:ext cx="9144000" cy="369332"/>
          </a:xfrm>
          <a:prstGeom prst="rect">
            <a:avLst/>
          </a:prstGeom>
          <a:gradFill flip="none" rotWithShape="1">
            <a:gsLst>
              <a:gs pos="0">
                <a:srgbClr val="001F5C">
                  <a:tint val="66000"/>
                  <a:satMod val="160000"/>
                </a:srgbClr>
              </a:gs>
              <a:gs pos="50000">
                <a:srgbClr val="001F5C">
                  <a:tint val="44500"/>
                  <a:satMod val="160000"/>
                </a:srgbClr>
              </a:gs>
              <a:gs pos="100000">
                <a:srgbClr val="001F5C">
                  <a:tint val="23500"/>
                  <a:satMod val="160000"/>
                </a:srgbClr>
              </a:gs>
            </a:gsLst>
            <a:lin ang="0" scaled="1"/>
            <a:tileRect/>
          </a:gradFill>
        </p:spPr>
        <p:txBody>
          <a:bodyPr wrap="square" rtlCol="0">
            <a:spAutoFit/>
          </a:bodyPr>
          <a:lstStyle/>
          <a:p>
            <a:pPr algn="ctr"/>
            <a:r>
              <a:rPr lang="en-US" spc="600" dirty="0" smtClean="0">
                <a:solidFill>
                  <a:schemeClr val="accent6">
                    <a:lumMod val="75000"/>
                  </a:schemeClr>
                </a:solidFill>
                <a:latin typeface="Bradley Hand ITC" pitchFamily="66" charset="0"/>
              </a:rPr>
              <a:t>celinemk.jimdo.com</a:t>
            </a:r>
            <a:endParaRPr lang="en-US" spc="600" dirty="0">
              <a:solidFill>
                <a:schemeClr val="accent6">
                  <a:lumMod val="75000"/>
                </a:schemeClr>
              </a:solidFill>
              <a:latin typeface="Bradley Hand ITC" pitchFamily="66" charset="0"/>
            </a:endParaRPr>
          </a:p>
        </p:txBody>
      </p:sp>
    </p:spTree>
  </p:cSld>
  <p:clrMapOvr>
    <a:masterClrMapping/>
  </p:clrMapOvr>
  <p:transition spd="med" advTm="700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0200" y="0"/>
            <a:ext cx="6934200" cy="1219200"/>
          </a:xfrm>
        </p:spPr>
        <p:txBody>
          <a:bodyPr/>
          <a:lstStyle/>
          <a:p>
            <a:r>
              <a:rPr lang="en-US" dirty="0" smtClean="0">
                <a:solidFill>
                  <a:srgbClr val="CC3300"/>
                </a:solidFill>
                <a:latin typeface="Bradley Hand ITC" pitchFamily="66" charset="0"/>
              </a:rPr>
              <a:t>Oils </a:t>
            </a:r>
            <a:endParaRPr lang="en-US" dirty="0">
              <a:solidFill>
                <a:srgbClr val="CC3300"/>
              </a:solidFill>
              <a:latin typeface="Bradley Hand ITC" pitchFamily="66" charset="0"/>
            </a:endParaRPr>
          </a:p>
        </p:txBody>
      </p:sp>
      <p:pic>
        <p:nvPicPr>
          <p:cNvPr id="11" name="Espace réservé du contenu 10" descr="DSC07918.JPG"/>
          <p:cNvPicPr>
            <a:picLocks noGrp="1" noChangeAspect="1"/>
          </p:cNvPicPr>
          <p:nvPr>
            <p:ph idx="1"/>
          </p:nvPr>
        </p:nvPicPr>
        <p:blipFill>
          <a:blip r:embed="rId2" cstate="print"/>
          <a:stretch>
            <a:fillRect/>
          </a:stretch>
        </p:blipFill>
        <p:spPr>
          <a:xfrm>
            <a:off x="2438400" y="990600"/>
            <a:ext cx="5257800" cy="5266890"/>
          </a:xfrm>
          <a:prstGeom prst="rect">
            <a:avLst/>
          </a:prstGeom>
          <a:ln>
            <a:noFill/>
          </a:ln>
          <a:effectLst>
            <a:outerShdw blurRad="292100" dist="139700" dir="2700000" algn="tl" rotWithShape="0">
              <a:srgbClr val="333333">
                <a:alpha val="65000"/>
              </a:srgbClr>
            </a:outerShdw>
          </a:effectLst>
        </p:spPr>
      </p:pic>
      <p:pic>
        <p:nvPicPr>
          <p:cNvPr id="13" name="Image 12" descr="DSC05486.JPG"/>
          <p:cNvPicPr>
            <a:picLocks noChangeAspect="1"/>
          </p:cNvPicPr>
          <p:nvPr/>
        </p:nvPicPr>
        <p:blipFill>
          <a:blip r:embed="rId3" cstate="print"/>
          <a:stretch>
            <a:fillRect/>
          </a:stretch>
        </p:blipFill>
        <p:spPr>
          <a:xfrm>
            <a:off x="152400" y="762000"/>
            <a:ext cx="1219200" cy="625334"/>
          </a:xfrm>
          <a:prstGeom prst="rect">
            <a:avLst/>
          </a:prstGeom>
          <a:ln>
            <a:noFill/>
          </a:ln>
          <a:effectLst>
            <a:outerShdw blurRad="292100" dist="139700" dir="2700000" algn="tl" rotWithShape="0">
              <a:srgbClr val="333333">
                <a:alpha val="65000"/>
              </a:srgbClr>
            </a:outerShdw>
          </a:effectLst>
        </p:spPr>
      </p:pic>
      <p:pic>
        <p:nvPicPr>
          <p:cNvPr id="15" name="Image 14" descr="DSC07918.JPG"/>
          <p:cNvPicPr>
            <a:picLocks noChangeAspect="1"/>
          </p:cNvPicPr>
          <p:nvPr/>
        </p:nvPicPr>
        <p:blipFill>
          <a:blip r:embed="rId4" cstate="print"/>
          <a:stretch>
            <a:fillRect/>
          </a:stretch>
        </p:blipFill>
        <p:spPr>
          <a:xfrm>
            <a:off x="152400" y="1524000"/>
            <a:ext cx="809196" cy="810595"/>
          </a:xfrm>
          <a:prstGeom prst="rect">
            <a:avLst/>
          </a:prstGeom>
          <a:ln>
            <a:noFill/>
          </a:ln>
          <a:effectLst>
            <a:outerShdw blurRad="292100" dist="139700" dir="2700000" algn="tl" rotWithShape="0">
              <a:srgbClr val="333333">
                <a:alpha val="65000"/>
              </a:srgbClr>
            </a:outerShdw>
          </a:effectLst>
        </p:spPr>
      </p:pic>
      <p:pic>
        <p:nvPicPr>
          <p:cNvPr id="16" name="Image 15" descr="DSC07927.JPG"/>
          <p:cNvPicPr>
            <a:picLocks noChangeAspect="1"/>
          </p:cNvPicPr>
          <p:nvPr/>
        </p:nvPicPr>
        <p:blipFill>
          <a:blip r:embed="rId5" cstate="print"/>
          <a:stretch>
            <a:fillRect/>
          </a:stretch>
        </p:blipFill>
        <p:spPr>
          <a:xfrm>
            <a:off x="152400" y="2466005"/>
            <a:ext cx="991509" cy="810595"/>
          </a:xfrm>
          <a:prstGeom prst="rect">
            <a:avLst/>
          </a:prstGeom>
          <a:ln>
            <a:noFill/>
          </a:ln>
          <a:effectLst>
            <a:outerShdw blurRad="292100" dist="139700" dir="2700000" algn="tl" rotWithShape="0">
              <a:srgbClr val="333333">
                <a:alpha val="65000"/>
              </a:srgbClr>
            </a:outerShdw>
          </a:effectLst>
        </p:spPr>
      </p:pic>
      <p:pic>
        <p:nvPicPr>
          <p:cNvPr id="21" name="Image 20" descr="DSC09151.JPG"/>
          <p:cNvPicPr>
            <a:picLocks noChangeAspect="1"/>
          </p:cNvPicPr>
          <p:nvPr/>
        </p:nvPicPr>
        <p:blipFill>
          <a:blip r:embed="rId6" cstate="print"/>
          <a:stretch>
            <a:fillRect/>
          </a:stretch>
        </p:blipFill>
        <p:spPr>
          <a:xfrm>
            <a:off x="152400" y="3429000"/>
            <a:ext cx="751876" cy="990600"/>
          </a:xfrm>
          <a:prstGeom prst="rect">
            <a:avLst/>
          </a:prstGeom>
          <a:ln>
            <a:noFill/>
          </a:ln>
          <a:effectLst>
            <a:outerShdw blurRad="292100" dist="139700" dir="2700000" algn="tl" rotWithShape="0">
              <a:srgbClr val="333333">
                <a:alpha val="65000"/>
              </a:srgbClr>
            </a:outerShdw>
          </a:effectLst>
        </p:spPr>
      </p:pic>
      <p:pic>
        <p:nvPicPr>
          <p:cNvPr id="23" name="Image 22" descr="DSC09510.JPG"/>
          <p:cNvPicPr>
            <a:picLocks noChangeAspect="1"/>
          </p:cNvPicPr>
          <p:nvPr/>
        </p:nvPicPr>
        <p:blipFill>
          <a:blip r:embed="rId7" cstate="print"/>
          <a:stretch>
            <a:fillRect/>
          </a:stretch>
        </p:blipFill>
        <p:spPr>
          <a:xfrm>
            <a:off x="152400" y="4572000"/>
            <a:ext cx="1143000" cy="807111"/>
          </a:xfrm>
          <a:prstGeom prst="rect">
            <a:avLst/>
          </a:prstGeom>
          <a:ln>
            <a:noFill/>
          </a:ln>
          <a:effectLst>
            <a:outerShdw blurRad="292100" dist="139700" dir="2700000" algn="tl" rotWithShape="0">
              <a:srgbClr val="333333">
                <a:alpha val="65000"/>
              </a:srgbClr>
            </a:outerShdw>
          </a:effectLst>
        </p:spPr>
      </p:pic>
      <p:pic>
        <p:nvPicPr>
          <p:cNvPr id="24" name="Image 23" descr="DSC09380.JPG"/>
          <p:cNvPicPr>
            <a:picLocks noChangeAspect="1"/>
          </p:cNvPicPr>
          <p:nvPr/>
        </p:nvPicPr>
        <p:blipFill>
          <a:blip r:embed="rId8" cstate="print"/>
          <a:stretch>
            <a:fillRect/>
          </a:stretch>
        </p:blipFill>
        <p:spPr>
          <a:xfrm>
            <a:off x="152400" y="5562600"/>
            <a:ext cx="995194" cy="767816"/>
          </a:xfrm>
          <a:prstGeom prst="rect">
            <a:avLst/>
          </a:prstGeom>
          <a:ln>
            <a:noFill/>
          </a:ln>
          <a:effectLst>
            <a:outerShdw blurRad="292100" dist="139700" dir="2700000" algn="tl" rotWithShape="0">
              <a:srgbClr val="333333">
                <a:alpha val="65000"/>
              </a:srgbClr>
            </a:outerShdw>
          </a:effectLst>
        </p:spPr>
      </p:pic>
      <p:sp>
        <p:nvSpPr>
          <p:cNvPr id="25" name="ZoneTexte 24"/>
          <p:cNvSpPr txBox="1"/>
          <p:nvPr/>
        </p:nvSpPr>
        <p:spPr>
          <a:xfrm>
            <a:off x="0" y="6488668"/>
            <a:ext cx="9144000" cy="369332"/>
          </a:xfrm>
          <a:prstGeom prst="rect">
            <a:avLst/>
          </a:prstGeom>
          <a:gradFill flip="none" rotWithShape="1">
            <a:gsLst>
              <a:gs pos="0">
                <a:srgbClr val="001F5C">
                  <a:tint val="66000"/>
                  <a:satMod val="160000"/>
                </a:srgbClr>
              </a:gs>
              <a:gs pos="50000">
                <a:srgbClr val="001F5C">
                  <a:tint val="44500"/>
                  <a:satMod val="160000"/>
                </a:srgbClr>
              </a:gs>
              <a:gs pos="100000">
                <a:srgbClr val="001F5C">
                  <a:tint val="23500"/>
                  <a:satMod val="160000"/>
                </a:srgbClr>
              </a:gs>
            </a:gsLst>
            <a:lin ang="0" scaled="1"/>
            <a:tileRect/>
          </a:gradFill>
        </p:spPr>
        <p:txBody>
          <a:bodyPr wrap="square" rtlCol="0">
            <a:spAutoFit/>
          </a:bodyPr>
          <a:lstStyle/>
          <a:p>
            <a:pPr algn="ctr"/>
            <a:r>
              <a:rPr lang="en-US" spc="600" dirty="0" smtClean="0">
                <a:solidFill>
                  <a:schemeClr val="accent6">
                    <a:lumMod val="75000"/>
                  </a:schemeClr>
                </a:solidFill>
                <a:latin typeface="Bradley Hand ITC" pitchFamily="66" charset="0"/>
              </a:rPr>
              <a:t>celinemk.jimdo.com</a:t>
            </a:r>
            <a:endParaRPr lang="en-US" spc="600" dirty="0">
              <a:solidFill>
                <a:schemeClr val="accent6">
                  <a:lumMod val="75000"/>
                </a:schemeClr>
              </a:solidFill>
              <a:latin typeface="Bradley Hand ITC" pitchFamily="66" charset="0"/>
            </a:endParaRPr>
          </a:p>
        </p:txBody>
      </p:sp>
    </p:spTree>
  </p:cSld>
  <p:clrMapOvr>
    <a:masterClrMapping/>
  </p:clrMapOvr>
  <p:transition spd="med" advTm="700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6400" y="0"/>
            <a:ext cx="7010400" cy="838200"/>
          </a:xfrm>
        </p:spPr>
        <p:txBody>
          <a:bodyPr/>
          <a:lstStyle/>
          <a:p>
            <a:r>
              <a:rPr lang="en-US" dirty="0" smtClean="0">
                <a:solidFill>
                  <a:srgbClr val="CC3300"/>
                </a:solidFill>
                <a:latin typeface="Bradley Hand ITC" pitchFamily="66" charset="0"/>
              </a:rPr>
              <a:t>Oils </a:t>
            </a:r>
            <a:endParaRPr lang="en-US" dirty="0">
              <a:solidFill>
                <a:srgbClr val="CC3300"/>
              </a:solidFill>
              <a:latin typeface="Bradley Hand ITC" pitchFamily="66" charset="0"/>
            </a:endParaRPr>
          </a:p>
        </p:txBody>
      </p:sp>
      <p:pic>
        <p:nvPicPr>
          <p:cNvPr id="11" name="Espace réservé du contenu 10" descr="DSC07927.JPG"/>
          <p:cNvPicPr>
            <a:picLocks noGrp="1" noChangeAspect="1"/>
          </p:cNvPicPr>
          <p:nvPr>
            <p:ph idx="1"/>
          </p:nvPr>
        </p:nvPicPr>
        <p:blipFill>
          <a:blip r:embed="rId2" cstate="email"/>
          <a:stretch>
            <a:fillRect/>
          </a:stretch>
        </p:blipFill>
        <p:spPr>
          <a:xfrm>
            <a:off x="1840512" y="914400"/>
            <a:ext cx="6617688" cy="5410200"/>
          </a:xfrm>
          <a:prstGeom prst="rect">
            <a:avLst/>
          </a:prstGeom>
          <a:ln>
            <a:noFill/>
          </a:ln>
          <a:effectLst>
            <a:outerShdw blurRad="292100" dist="139700" dir="2700000" algn="tl" rotWithShape="0">
              <a:srgbClr val="333333">
                <a:alpha val="65000"/>
              </a:srgbClr>
            </a:outerShdw>
          </a:effectLst>
        </p:spPr>
      </p:pic>
      <p:pic>
        <p:nvPicPr>
          <p:cNvPr id="13" name="Image 12" descr="DSC05486.JPG"/>
          <p:cNvPicPr>
            <a:picLocks noChangeAspect="1"/>
          </p:cNvPicPr>
          <p:nvPr/>
        </p:nvPicPr>
        <p:blipFill>
          <a:blip r:embed="rId3" cstate="email"/>
          <a:stretch>
            <a:fillRect/>
          </a:stretch>
        </p:blipFill>
        <p:spPr>
          <a:xfrm>
            <a:off x="152400" y="762000"/>
            <a:ext cx="1219200" cy="625334"/>
          </a:xfrm>
          <a:prstGeom prst="rect">
            <a:avLst/>
          </a:prstGeom>
          <a:ln>
            <a:noFill/>
          </a:ln>
          <a:effectLst>
            <a:outerShdw blurRad="292100" dist="139700" dir="2700000" algn="tl" rotWithShape="0">
              <a:srgbClr val="333333">
                <a:alpha val="65000"/>
              </a:srgbClr>
            </a:outerShdw>
          </a:effectLst>
        </p:spPr>
      </p:pic>
      <p:pic>
        <p:nvPicPr>
          <p:cNvPr id="15" name="Image 14" descr="DSC07918.JPG"/>
          <p:cNvPicPr>
            <a:picLocks noChangeAspect="1"/>
          </p:cNvPicPr>
          <p:nvPr/>
        </p:nvPicPr>
        <p:blipFill>
          <a:blip r:embed="rId4" cstate="email"/>
          <a:stretch>
            <a:fillRect/>
          </a:stretch>
        </p:blipFill>
        <p:spPr>
          <a:xfrm>
            <a:off x="152400" y="1524000"/>
            <a:ext cx="809196" cy="810595"/>
          </a:xfrm>
          <a:prstGeom prst="rect">
            <a:avLst/>
          </a:prstGeom>
          <a:ln>
            <a:noFill/>
          </a:ln>
          <a:effectLst>
            <a:outerShdw blurRad="292100" dist="139700" dir="2700000" algn="tl" rotWithShape="0">
              <a:srgbClr val="333333">
                <a:alpha val="65000"/>
              </a:srgbClr>
            </a:outerShdw>
          </a:effectLst>
        </p:spPr>
      </p:pic>
      <p:pic>
        <p:nvPicPr>
          <p:cNvPr id="16" name="Image 15" descr="DSC07927.JPG"/>
          <p:cNvPicPr>
            <a:picLocks noChangeAspect="1"/>
          </p:cNvPicPr>
          <p:nvPr/>
        </p:nvPicPr>
        <p:blipFill>
          <a:blip r:embed="rId5" cstate="email"/>
          <a:stretch>
            <a:fillRect/>
          </a:stretch>
        </p:blipFill>
        <p:spPr>
          <a:xfrm>
            <a:off x="152400" y="2466005"/>
            <a:ext cx="991509" cy="810595"/>
          </a:xfrm>
          <a:prstGeom prst="rect">
            <a:avLst/>
          </a:prstGeom>
          <a:ln>
            <a:noFill/>
          </a:ln>
          <a:effectLst>
            <a:outerShdw blurRad="292100" dist="139700" dir="2700000" algn="tl" rotWithShape="0">
              <a:srgbClr val="333333">
                <a:alpha val="65000"/>
              </a:srgbClr>
            </a:outerShdw>
          </a:effectLst>
        </p:spPr>
      </p:pic>
      <p:pic>
        <p:nvPicPr>
          <p:cNvPr id="21" name="Image 20" descr="DSC09151.JPG"/>
          <p:cNvPicPr>
            <a:picLocks noChangeAspect="1"/>
          </p:cNvPicPr>
          <p:nvPr/>
        </p:nvPicPr>
        <p:blipFill>
          <a:blip r:embed="rId6" cstate="email"/>
          <a:stretch>
            <a:fillRect/>
          </a:stretch>
        </p:blipFill>
        <p:spPr>
          <a:xfrm>
            <a:off x="152400" y="3429000"/>
            <a:ext cx="751876" cy="990600"/>
          </a:xfrm>
          <a:prstGeom prst="rect">
            <a:avLst/>
          </a:prstGeom>
          <a:ln>
            <a:noFill/>
          </a:ln>
          <a:effectLst>
            <a:outerShdw blurRad="292100" dist="139700" dir="2700000" algn="tl" rotWithShape="0">
              <a:srgbClr val="333333">
                <a:alpha val="65000"/>
              </a:srgbClr>
            </a:outerShdw>
          </a:effectLst>
        </p:spPr>
      </p:pic>
      <p:pic>
        <p:nvPicPr>
          <p:cNvPr id="23" name="Image 22" descr="DSC09510.JPG"/>
          <p:cNvPicPr>
            <a:picLocks noChangeAspect="1"/>
          </p:cNvPicPr>
          <p:nvPr/>
        </p:nvPicPr>
        <p:blipFill>
          <a:blip r:embed="rId7" cstate="email"/>
          <a:stretch>
            <a:fillRect/>
          </a:stretch>
        </p:blipFill>
        <p:spPr>
          <a:xfrm>
            <a:off x="152400" y="4572000"/>
            <a:ext cx="1143000" cy="807111"/>
          </a:xfrm>
          <a:prstGeom prst="rect">
            <a:avLst/>
          </a:prstGeom>
          <a:ln>
            <a:noFill/>
          </a:ln>
          <a:effectLst>
            <a:outerShdw blurRad="292100" dist="139700" dir="2700000" algn="tl" rotWithShape="0">
              <a:srgbClr val="333333">
                <a:alpha val="65000"/>
              </a:srgbClr>
            </a:outerShdw>
          </a:effectLst>
        </p:spPr>
      </p:pic>
      <p:pic>
        <p:nvPicPr>
          <p:cNvPr id="24" name="Image 23" descr="DSC09380.JPG"/>
          <p:cNvPicPr>
            <a:picLocks noChangeAspect="1"/>
          </p:cNvPicPr>
          <p:nvPr/>
        </p:nvPicPr>
        <p:blipFill>
          <a:blip r:embed="rId8" cstate="email"/>
          <a:stretch>
            <a:fillRect/>
          </a:stretch>
        </p:blipFill>
        <p:spPr>
          <a:xfrm>
            <a:off x="152400" y="5562600"/>
            <a:ext cx="995194" cy="767816"/>
          </a:xfrm>
          <a:prstGeom prst="rect">
            <a:avLst/>
          </a:prstGeom>
          <a:ln>
            <a:noFill/>
          </a:ln>
          <a:effectLst>
            <a:outerShdw blurRad="292100" dist="139700" dir="2700000" algn="tl" rotWithShape="0">
              <a:srgbClr val="333333">
                <a:alpha val="65000"/>
              </a:srgbClr>
            </a:outerShdw>
          </a:effectLst>
        </p:spPr>
      </p:pic>
      <p:sp>
        <p:nvSpPr>
          <p:cNvPr id="25" name="ZoneTexte 24"/>
          <p:cNvSpPr txBox="1"/>
          <p:nvPr/>
        </p:nvSpPr>
        <p:spPr>
          <a:xfrm>
            <a:off x="0" y="6488668"/>
            <a:ext cx="9144000" cy="369332"/>
          </a:xfrm>
          <a:prstGeom prst="rect">
            <a:avLst/>
          </a:prstGeom>
          <a:gradFill flip="none" rotWithShape="1">
            <a:gsLst>
              <a:gs pos="0">
                <a:srgbClr val="001F5C">
                  <a:tint val="66000"/>
                  <a:satMod val="160000"/>
                </a:srgbClr>
              </a:gs>
              <a:gs pos="50000">
                <a:srgbClr val="001F5C">
                  <a:tint val="44500"/>
                  <a:satMod val="160000"/>
                </a:srgbClr>
              </a:gs>
              <a:gs pos="100000">
                <a:srgbClr val="001F5C">
                  <a:tint val="23500"/>
                  <a:satMod val="160000"/>
                </a:srgbClr>
              </a:gs>
            </a:gsLst>
            <a:lin ang="0" scaled="1"/>
            <a:tileRect/>
          </a:gradFill>
        </p:spPr>
        <p:txBody>
          <a:bodyPr wrap="square" rtlCol="0">
            <a:spAutoFit/>
          </a:bodyPr>
          <a:lstStyle/>
          <a:p>
            <a:pPr algn="ctr"/>
            <a:r>
              <a:rPr lang="en-US" spc="600" dirty="0" smtClean="0">
                <a:solidFill>
                  <a:schemeClr val="accent6">
                    <a:lumMod val="75000"/>
                  </a:schemeClr>
                </a:solidFill>
                <a:latin typeface="Bradley Hand ITC" pitchFamily="66" charset="0"/>
              </a:rPr>
              <a:t>celinemk.jimdo.com</a:t>
            </a:r>
            <a:endParaRPr lang="en-US" spc="600" dirty="0">
              <a:solidFill>
                <a:schemeClr val="accent6">
                  <a:lumMod val="75000"/>
                </a:schemeClr>
              </a:solidFill>
              <a:latin typeface="Bradley Hand ITC" pitchFamily="66" charset="0"/>
            </a:endParaRPr>
          </a:p>
        </p:txBody>
      </p:sp>
    </p:spTree>
  </p:cSld>
  <p:clrMapOvr>
    <a:masterClrMapping/>
  </p:clrMapOvr>
  <p:transition spd="med" advTm="700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6400" y="0"/>
            <a:ext cx="6858000" cy="990600"/>
          </a:xfrm>
        </p:spPr>
        <p:txBody>
          <a:bodyPr/>
          <a:lstStyle/>
          <a:p>
            <a:r>
              <a:rPr lang="en-US" dirty="0" smtClean="0">
                <a:solidFill>
                  <a:srgbClr val="CC3300"/>
                </a:solidFill>
                <a:latin typeface="Bradley Hand ITC" pitchFamily="66" charset="0"/>
              </a:rPr>
              <a:t>Oils </a:t>
            </a:r>
            <a:endParaRPr lang="en-US" dirty="0">
              <a:solidFill>
                <a:srgbClr val="CC3300"/>
              </a:solidFill>
              <a:latin typeface="Bradley Hand ITC" pitchFamily="66" charset="0"/>
            </a:endParaRPr>
          </a:p>
        </p:txBody>
      </p:sp>
      <p:pic>
        <p:nvPicPr>
          <p:cNvPr id="11" name="Espace réservé du contenu 10" descr="DSC09151.JPG"/>
          <p:cNvPicPr>
            <a:picLocks noGrp="1" noChangeAspect="1"/>
          </p:cNvPicPr>
          <p:nvPr>
            <p:ph idx="1"/>
          </p:nvPr>
        </p:nvPicPr>
        <p:blipFill>
          <a:blip r:embed="rId2" cstate="email"/>
          <a:stretch>
            <a:fillRect/>
          </a:stretch>
        </p:blipFill>
        <p:spPr>
          <a:xfrm>
            <a:off x="3200400" y="953802"/>
            <a:ext cx="3821712" cy="5370798"/>
          </a:xfrm>
          <a:prstGeom prst="rect">
            <a:avLst/>
          </a:prstGeom>
          <a:ln>
            <a:noFill/>
          </a:ln>
          <a:effectLst>
            <a:outerShdw blurRad="292100" dist="139700" dir="2700000" algn="tl" rotWithShape="0">
              <a:srgbClr val="333333">
                <a:alpha val="65000"/>
              </a:srgbClr>
            </a:outerShdw>
          </a:effectLst>
        </p:spPr>
      </p:pic>
      <p:pic>
        <p:nvPicPr>
          <p:cNvPr id="13" name="Image 12" descr="DSC05486.JPG"/>
          <p:cNvPicPr>
            <a:picLocks noChangeAspect="1"/>
          </p:cNvPicPr>
          <p:nvPr/>
        </p:nvPicPr>
        <p:blipFill>
          <a:blip r:embed="rId3" cstate="email"/>
          <a:stretch>
            <a:fillRect/>
          </a:stretch>
        </p:blipFill>
        <p:spPr>
          <a:xfrm>
            <a:off x="152400" y="762000"/>
            <a:ext cx="1219200" cy="625334"/>
          </a:xfrm>
          <a:prstGeom prst="rect">
            <a:avLst/>
          </a:prstGeom>
          <a:ln>
            <a:noFill/>
          </a:ln>
          <a:effectLst>
            <a:outerShdw blurRad="292100" dist="139700" dir="2700000" algn="tl" rotWithShape="0">
              <a:srgbClr val="333333">
                <a:alpha val="65000"/>
              </a:srgbClr>
            </a:outerShdw>
          </a:effectLst>
        </p:spPr>
      </p:pic>
      <p:pic>
        <p:nvPicPr>
          <p:cNvPr id="15" name="Image 14" descr="DSC07918.JPG"/>
          <p:cNvPicPr>
            <a:picLocks noChangeAspect="1"/>
          </p:cNvPicPr>
          <p:nvPr/>
        </p:nvPicPr>
        <p:blipFill>
          <a:blip r:embed="rId4" cstate="email"/>
          <a:stretch>
            <a:fillRect/>
          </a:stretch>
        </p:blipFill>
        <p:spPr>
          <a:xfrm>
            <a:off x="152400" y="1524000"/>
            <a:ext cx="809196" cy="810595"/>
          </a:xfrm>
          <a:prstGeom prst="rect">
            <a:avLst/>
          </a:prstGeom>
          <a:ln>
            <a:noFill/>
          </a:ln>
          <a:effectLst>
            <a:outerShdw blurRad="292100" dist="139700" dir="2700000" algn="tl" rotWithShape="0">
              <a:srgbClr val="333333">
                <a:alpha val="65000"/>
              </a:srgbClr>
            </a:outerShdw>
          </a:effectLst>
        </p:spPr>
      </p:pic>
      <p:pic>
        <p:nvPicPr>
          <p:cNvPr id="16" name="Image 15" descr="DSC07927.JPG"/>
          <p:cNvPicPr>
            <a:picLocks noChangeAspect="1"/>
          </p:cNvPicPr>
          <p:nvPr/>
        </p:nvPicPr>
        <p:blipFill>
          <a:blip r:embed="rId5" cstate="email"/>
          <a:stretch>
            <a:fillRect/>
          </a:stretch>
        </p:blipFill>
        <p:spPr>
          <a:xfrm>
            <a:off x="152400" y="2466005"/>
            <a:ext cx="991509" cy="810595"/>
          </a:xfrm>
          <a:prstGeom prst="rect">
            <a:avLst/>
          </a:prstGeom>
          <a:ln>
            <a:noFill/>
          </a:ln>
          <a:effectLst>
            <a:outerShdw blurRad="292100" dist="139700" dir="2700000" algn="tl" rotWithShape="0">
              <a:srgbClr val="333333">
                <a:alpha val="65000"/>
              </a:srgbClr>
            </a:outerShdw>
          </a:effectLst>
        </p:spPr>
      </p:pic>
      <p:pic>
        <p:nvPicPr>
          <p:cNvPr id="21" name="Image 20" descr="DSC09151.JPG"/>
          <p:cNvPicPr>
            <a:picLocks noChangeAspect="1"/>
          </p:cNvPicPr>
          <p:nvPr/>
        </p:nvPicPr>
        <p:blipFill>
          <a:blip r:embed="rId6" cstate="email"/>
          <a:stretch>
            <a:fillRect/>
          </a:stretch>
        </p:blipFill>
        <p:spPr>
          <a:xfrm>
            <a:off x="152400" y="3429000"/>
            <a:ext cx="751876" cy="990600"/>
          </a:xfrm>
          <a:prstGeom prst="rect">
            <a:avLst/>
          </a:prstGeom>
          <a:ln>
            <a:noFill/>
          </a:ln>
          <a:effectLst>
            <a:outerShdw blurRad="292100" dist="139700" dir="2700000" algn="tl" rotWithShape="0">
              <a:srgbClr val="333333">
                <a:alpha val="65000"/>
              </a:srgbClr>
            </a:outerShdw>
          </a:effectLst>
        </p:spPr>
      </p:pic>
      <p:pic>
        <p:nvPicPr>
          <p:cNvPr id="23" name="Image 22" descr="DSC09510.JPG"/>
          <p:cNvPicPr>
            <a:picLocks noChangeAspect="1"/>
          </p:cNvPicPr>
          <p:nvPr/>
        </p:nvPicPr>
        <p:blipFill>
          <a:blip r:embed="rId7" cstate="email"/>
          <a:stretch>
            <a:fillRect/>
          </a:stretch>
        </p:blipFill>
        <p:spPr>
          <a:xfrm>
            <a:off x="152400" y="4572000"/>
            <a:ext cx="1143000" cy="807111"/>
          </a:xfrm>
          <a:prstGeom prst="rect">
            <a:avLst/>
          </a:prstGeom>
          <a:ln>
            <a:noFill/>
          </a:ln>
          <a:effectLst>
            <a:outerShdw blurRad="292100" dist="139700" dir="2700000" algn="tl" rotWithShape="0">
              <a:srgbClr val="333333">
                <a:alpha val="65000"/>
              </a:srgbClr>
            </a:outerShdw>
          </a:effectLst>
        </p:spPr>
      </p:pic>
      <p:pic>
        <p:nvPicPr>
          <p:cNvPr id="24" name="Image 23" descr="DSC09380.JPG"/>
          <p:cNvPicPr>
            <a:picLocks noChangeAspect="1"/>
          </p:cNvPicPr>
          <p:nvPr/>
        </p:nvPicPr>
        <p:blipFill>
          <a:blip r:embed="rId8" cstate="email"/>
          <a:stretch>
            <a:fillRect/>
          </a:stretch>
        </p:blipFill>
        <p:spPr>
          <a:xfrm>
            <a:off x="152400" y="5562600"/>
            <a:ext cx="995194" cy="767816"/>
          </a:xfrm>
          <a:prstGeom prst="rect">
            <a:avLst/>
          </a:prstGeom>
          <a:ln>
            <a:noFill/>
          </a:ln>
          <a:effectLst>
            <a:outerShdw blurRad="292100" dist="139700" dir="2700000" algn="tl" rotWithShape="0">
              <a:srgbClr val="333333">
                <a:alpha val="65000"/>
              </a:srgbClr>
            </a:outerShdw>
          </a:effectLst>
        </p:spPr>
      </p:pic>
      <p:sp>
        <p:nvSpPr>
          <p:cNvPr id="25" name="ZoneTexte 24"/>
          <p:cNvSpPr txBox="1"/>
          <p:nvPr/>
        </p:nvSpPr>
        <p:spPr>
          <a:xfrm>
            <a:off x="0" y="6488668"/>
            <a:ext cx="9144000" cy="369332"/>
          </a:xfrm>
          <a:prstGeom prst="rect">
            <a:avLst/>
          </a:prstGeom>
          <a:gradFill flip="none" rotWithShape="1">
            <a:gsLst>
              <a:gs pos="0">
                <a:srgbClr val="001F5C">
                  <a:tint val="66000"/>
                  <a:satMod val="160000"/>
                </a:srgbClr>
              </a:gs>
              <a:gs pos="50000">
                <a:srgbClr val="001F5C">
                  <a:tint val="44500"/>
                  <a:satMod val="160000"/>
                </a:srgbClr>
              </a:gs>
              <a:gs pos="100000">
                <a:srgbClr val="001F5C">
                  <a:tint val="23500"/>
                  <a:satMod val="160000"/>
                </a:srgbClr>
              </a:gs>
            </a:gsLst>
            <a:lin ang="0" scaled="1"/>
            <a:tileRect/>
          </a:gradFill>
        </p:spPr>
        <p:txBody>
          <a:bodyPr wrap="square" rtlCol="0">
            <a:spAutoFit/>
          </a:bodyPr>
          <a:lstStyle/>
          <a:p>
            <a:pPr algn="ctr"/>
            <a:r>
              <a:rPr lang="en-US" spc="600" dirty="0" smtClean="0">
                <a:solidFill>
                  <a:schemeClr val="accent6">
                    <a:lumMod val="75000"/>
                  </a:schemeClr>
                </a:solidFill>
                <a:latin typeface="Bradley Hand ITC" pitchFamily="66" charset="0"/>
              </a:rPr>
              <a:t>celinemk.jimdo.com</a:t>
            </a:r>
            <a:endParaRPr lang="en-US" spc="600" dirty="0">
              <a:solidFill>
                <a:schemeClr val="accent6">
                  <a:lumMod val="75000"/>
                </a:schemeClr>
              </a:solidFill>
              <a:latin typeface="Bradley Hand ITC" pitchFamily="66" charset="0"/>
            </a:endParaRPr>
          </a:p>
        </p:txBody>
      </p:sp>
    </p:spTree>
  </p:cSld>
  <p:clrMapOvr>
    <a:masterClrMapping/>
  </p:clrMapOvr>
  <p:transition spd="med" advTm="700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0200" y="0"/>
            <a:ext cx="6934200" cy="1219200"/>
          </a:xfrm>
        </p:spPr>
        <p:txBody>
          <a:bodyPr/>
          <a:lstStyle/>
          <a:p>
            <a:r>
              <a:rPr lang="en-US" dirty="0" smtClean="0">
                <a:solidFill>
                  <a:srgbClr val="CC3300"/>
                </a:solidFill>
                <a:latin typeface="Bradley Hand ITC" pitchFamily="66" charset="0"/>
              </a:rPr>
              <a:t>Oils </a:t>
            </a:r>
            <a:endParaRPr lang="en-US" dirty="0">
              <a:solidFill>
                <a:srgbClr val="CC3300"/>
              </a:solidFill>
              <a:latin typeface="Bradley Hand ITC" pitchFamily="66" charset="0"/>
            </a:endParaRPr>
          </a:p>
        </p:txBody>
      </p:sp>
      <p:pic>
        <p:nvPicPr>
          <p:cNvPr id="11" name="Espace réservé du contenu 10" descr="DSC09510.JPG"/>
          <p:cNvPicPr>
            <a:picLocks noGrp="1" noChangeAspect="1"/>
          </p:cNvPicPr>
          <p:nvPr>
            <p:ph idx="1"/>
          </p:nvPr>
        </p:nvPicPr>
        <p:blipFill>
          <a:blip r:embed="rId2" cstate="email"/>
          <a:stretch>
            <a:fillRect/>
          </a:stretch>
        </p:blipFill>
        <p:spPr>
          <a:xfrm>
            <a:off x="1676400" y="1295400"/>
            <a:ext cx="7014248" cy="4953000"/>
          </a:xfrm>
          <a:prstGeom prst="rect">
            <a:avLst/>
          </a:prstGeom>
          <a:ln>
            <a:noFill/>
          </a:ln>
          <a:effectLst>
            <a:outerShdw blurRad="292100" dist="139700" dir="2700000" algn="tl" rotWithShape="0">
              <a:srgbClr val="333333">
                <a:alpha val="65000"/>
              </a:srgbClr>
            </a:outerShdw>
          </a:effectLst>
        </p:spPr>
      </p:pic>
      <p:pic>
        <p:nvPicPr>
          <p:cNvPr id="13" name="Image 12" descr="DSC05486.JPG"/>
          <p:cNvPicPr>
            <a:picLocks noChangeAspect="1"/>
          </p:cNvPicPr>
          <p:nvPr/>
        </p:nvPicPr>
        <p:blipFill>
          <a:blip r:embed="rId3" cstate="email"/>
          <a:stretch>
            <a:fillRect/>
          </a:stretch>
        </p:blipFill>
        <p:spPr>
          <a:xfrm>
            <a:off x="152400" y="762000"/>
            <a:ext cx="1219200" cy="625334"/>
          </a:xfrm>
          <a:prstGeom prst="rect">
            <a:avLst/>
          </a:prstGeom>
          <a:ln>
            <a:noFill/>
          </a:ln>
          <a:effectLst>
            <a:outerShdw blurRad="292100" dist="139700" dir="2700000" algn="tl" rotWithShape="0">
              <a:srgbClr val="333333">
                <a:alpha val="65000"/>
              </a:srgbClr>
            </a:outerShdw>
          </a:effectLst>
        </p:spPr>
      </p:pic>
      <p:pic>
        <p:nvPicPr>
          <p:cNvPr id="15" name="Image 14" descr="DSC07918.JPG"/>
          <p:cNvPicPr>
            <a:picLocks noChangeAspect="1"/>
          </p:cNvPicPr>
          <p:nvPr/>
        </p:nvPicPr>
        <p:blipFill>
          <a:blip r:embed="rId4" cstate="email"/>
          <a:stretch>
            <a:fillRect/>
          </a:stretch>
        </p:blipFill>
        <p:spPr>
          <a:xfrm>
            <a:off x="152400" y="1524000"/>
            <a:ext cx="809196" cy="810595"/>
          </a:xfrm>
          <a:prstGeom prst="rect">
            <a:avLst/>
          </a:prstGeom>
          <a:ln>
            <a:noFill/>
          </a:ln>
          <a:effectLst>
            <a:outerShdw blurRad="292100" dist="139700" dir="2700000" algn="tl" rotWithShape="0">
              <a:srgbClr val="333333">
                <a:alpha val="65000"/>
              </a:srgbClr>
            </a:outerShdw>
          </a:effectLst>
        </p:spPr>
      </p:pic>
      <p:pic>
        <p:nvPicPr>
          <p:cNvPr id="16" name="Image 15" descr="DSC07927.JPG"/>
          <p:cNvPicPr>
            <a:picLocks noChangeAspect="1"/>
          </p:cNvPicPr>
          <p:nvPr/>
        </p:nvPicPr>
        <p:blipFill>
          <a:blip r:embed="rId5" cstate="email"/>
          <a:stretch>
            <a:fillRect/>
          </a:stretch>
        </p:blipFill>
        <p:spPr>
          <a:xfrm>
            <a:off x="152400" y="2466005"/>
            <a:ext cx="991509" cy="810595"/>
          </a:xfrm>
          <a:prstGeom prst="rect">
            <a:avLst/>
          </a:prstGeom>
          <a:ln>
            <a:noFill/>
          </a:ln>
          <a:effectLst>
            <a:outerShdw blurRad="292100" dist="139700" dir="2700000" algn="tl" rotWithShape="0">
              <a:srgbClr val="333333">
                <a:alpha val="65000"/>
              </a:srgbClr>
            </a:outerShdw>
          </a:effectLst>
        </p:spPr>
      </p:pic>
      <p:pic>
        <p:nvPicPr>
          <p:cNvPr id="21" name="Image 20" descr="DSC09151.JPG"/>
          <p:cNvPicPr>
            <a:picLocks noChangeAspect="1"/>
          </p:cNvPicPr>
          <p:nvPr/>
        </p:nvPicPr>
        <p:blipFill>
          <a:blip r:embed="rId6" cstate="email"/>
          <a:stretch>
            <a:fillRect/>
          </a:stretch>
        </p:blipFill>
        <p:spPr>
          <a:xfrm>
            <a:off x="152400" y="3429000"/>
            <a:ext cx="751876" cy="990600"/>
          </a:xfrm>
          <a:prstGeom prst="rect">
            <a:avLst/>
          </a:prstGeom>
          <a:ln>
            <a:noFill/>
          </a:ln>
          <a:effectLst>
            <a:outerShdw blurRad="292100" dist="139700" dir="2700000" algn="tl" rotWithShape="0">
              <a:srgbClr val="333333">
                <a:alpha val="65000"/>
              </a:srgbClr>
            </a:outerShdw>
          </a:effectLst>
        </p:spPr>
      </p:pic>
      <p:pic>
        <p:nvPicPr>
          <p:cNvPr id="23" name="Image 22" descr="DSC09510.JPG"/>
          <p:cNvPicPr>
            <a:picLocks noChangeAspect="1"/>
          </p:cNvPicPr>
          <p:nvPr/>
        </p:nvPicPr>
        <p:blipFill>
          <a:blip r:embed="rId7" cstate="email"/>
          <a:stretch>
            <a:fillRect/>
          </a:stretch>
        </p:blipFill>
        <p:spPr>
          <a:xfrm>
            <a:off x="152400" y="4572000"/>
            <a:ext cx="1143000" cy="807111"/>
          </a:xfrm>
          <a:prstGeom prst="rect">
            <a:avLst/>
          </a:prstGeom>
          <a:ln>
            <a:noFill/>
          </a:ln>
          <a:effectLst>
            <a:outerShdw blurRad="292100" dist="139700" dir="2700000" algn="tl" rotWithShape="0">
              <a:srgbClr val="333333">
                <a:alpha val="65000"/>
              </a:srgbClr>
            </a:outerShdw>
          </a:effectLst>
        </p:spPr>
      </p:pic>
      <p:pic>
        <p:nvPicPr>
          <p:cNvPr id="24" name="Image 23" descr="DSC09380.JPG"/>
          <p:cNvPicPr>
            <a:picLocks noChangeAspect="1"/>
          </p:cNvPicPr>
          <p:nvPr/>
        </p:nvPicPr>
        <p:blipFill>
          <a:blip r:embed="rId8" cstate="email"/>
          <a:stretch>
            <a:fillRect/>
          </a:stretch>
        </p:blipFill>
        <p:spPr>
          <a:xfrm>
            <a:off x="152400" y="5562600"/>
            <a:ext cx="995194" cy="767816"/>
          </a:xfrm>
          <a:prstGeom prst="rect">
            <a:avLst/>
          </a:prstGeom>
          <a:ln>
            <a:noFill/>
          </a:ln>
          <a:effectLst>
            <a:outerShdw blurRad="292100" dist="139700" dir="2700000" algn="tl" rotWithShape="0">
              <a:srgbClr val="333333">
                <a:alpha val="65000"/>
              </a:srgbClr>
            </a:outerShdw>
          </a:effectLst>
        </p:spPr>
      </p:pic>
      <p:sp>
        <p:nvSpPr>
          <p:cNvPr id="25" name="ZoneTexte 24"/>
          <p:cNvSpPr txBox="1"/>
          <p:nvPr/>
        </p:nvSpPr>
        <p:spPr>
          <a:xfrm>
            <a:off x="0" y="6488668"/>
            <a:ext cx="9144000" cy="369332"/>
          </a:xfrm>
          <a:prstGeom prst="rect">
            <a:avLst/>
          </a:prstGeom>
          <a:gradFill flip="none" rotWithShape="1">
            <a:gsLst>
              <a:gs pos="0">
                <a:srgbClr val="001F5C">
                  <a:tint val="66000"/>
                  <a:satMod val="160000"/>
                </a:srgbClr>
              </a:gs>
              <a:gs pos="50000">
                <a:srgbClr val="001F5C">
                  <a:tint val="44500"/>
                  <a:satMod val="160000"/>
                </a:srgbClr>
              </a:gs>
              <a:gs pos="100000">
                <a:srgbClr val="001F5C">
                  <a:tint val="23500"/>
                  <a:satMod val="160000"/>
                </a:srgbClr>
              </a:gs>
            </a:gsLst>
            <a:lin ang="0" scaled="1"/>
            <a:tileRect/>
          </a:gradFill>
        </p:spPr>
        <p:txBody>
          <a:bodyPr wrap="square" rtlCol="0">
            <a:spAutoFit/>
          </a:bodyPr>
          <a:lstStyle/>
          <a:p>
            <a:pPr algn="ctr"/>
            <a:r>
              <a:rPr lang="en-US" spc="600" dirty="0" smtClean="0">
                <a:solidFill>
                  <a:schemeClr val="accent6">
                    <a:lumMod val="75000"/>
                  </a:schemeClr>
                </a:solidFill>
                <a:latin typeface="Bradley Hand ITC" pitchFamily="66" charset="0"/>
              </a:rPr>
              <a:t>celinemk.jimdo.com</a:t>
            </a:r>
            <a:endParaRPr lang="en-US" spc="600" dirty="0">
              <a:solidFill>
                <a:schemeClr val="accent6">
                  <a:lumMod val="75000"/>
                </a:schemeClr>
              </a:solidFill>
              <a:latin typeface="Bradley Hand ITC" pitchFamily="66" charset="0"/>
            </a:endParaRPr>
          </a:p>
        </p:txBody>
      </p:sp>
    </p:spTree>
  </p:cSld>
  <p:clrMapOvr>
    <a:masterClrMapping/>
  </p:clrMapOvr>
  <p:transition spd="med" advTm="700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0200" y="0"/>
            <a:ext cx="6934200" cy="1219200"/>
          </a:xfrm>
        </p:spPr>
        <p:txBody>
          <a:bodyPr/>
          <a:lstStyle/>
          <a:p>
            <a:r>
              <a:rPr lang="en-US" dirty="0" smtClean="0">
                <a:solidFill>
                  <a:srgbClr val="CC3300"/>
                </a:solidFill>
                <a:latin typeface="Bradley Hand ITC" pitchFamily="66" charset="0"/>
              </a:rPr>
              <a:t>Oils </a:t>
            </a:r>
            <a:endParaRPr lang="en-US" dirty="0">
              <a:solidFill>
                <a:srgbClr val="CC3300"/>
              </a:solidFill>
              <a:latin typeface="Bradley Hand ITC" pitchFamily="66" charset="0"/>
            </a:endParaRPr>
          </a:p>
        </p:txBody>
      </p:sp>
      <p:pic>
        <p:nvPicPr>
          <p:cNvPr id="11" name="Espace réservé du contenu 10" descr="DSC09380.JPG"/>
          <p:cNvPicPr>
            <a:picLocks noGrp="1" noChangeAspect="1"/>
          </p:cNvPicPr>
          <p:nvPr>
            <p:ph idx="1"/>
          </p:nvPr>
        </p:nvPicPr>
        <p:blipFill>
          <a:blip r:embed="rId2" cstate="email"/>
          <a:stretch>
            <a:fillRect/>
          </a:stretch>
        </p:blipFill>
        <p:spPr>
          <a:xfrm>
            <a:off x="2057400" y="960758"/>
            <a:ext cx="6324600" cy="5363842"/>
          </a:xfrm>
          <a:prstGeom prst="rect">
            <a:avLst/>
          </a:prstGeom>
          <a:ln>
            <a:noFill/>
          </a:ln>
          <a:effectLst>
            <a:outerShdw blurRad="292100" dist="139700" dir="2700000" algn="tl" rotWithShape="0">
              <a:srgbClr val="333333">
                <a:alpha val="65000"/>
              </a:srgbClr>
            </a:outerShdw>
          </a:effectLst>
        </p:spPr>
      </p:pic>
      <p:pic>
        <p:nvPicPr>
          <p:cNvPr id="13" name="Image 12" descr="DSC05486.JPG"/>
          <p:cNvPicPr>
            <a:picLocks noChangeAspect="1"/>
          </p:cNvPicPr>
          <p:nvPr/>
        </p:nvPicPr>
        <p:blipFill>
          <a:blip r:embed="rId3" cstate="email"/>
          <a:stretch>
            <a:fillRect/>
          </a:stretch>
        </p:blipFill>
        <p:spPr>
          <a:xfrm>
            <a:off x="152400" y="762000"/>
            <a:ext cx="1219200" cy="625334"/>
          </a:xfrm>
          <a:prstGeom prst="rect">
            <a:avLst/>
          </a:prstGeom>
          <a:ln>
            <a:noFill/>
          </a:ln>
          <a:effectLst>
            <a:outerShdw blurRad="292100" dist="139700" dir="2700000" algn="tl" rotWithShape="0">
              <a:srgbClr val="333333">
                <a:alpha val="65000"/>
              </a:srgbClr>
            </a:outerShdw>
          </a:effectLst>
        </p:spPr>
      </p:pic>
      <p:pic>
        <p:nvPicPr>
          <p:cNvPr id="15" name="Image 14" descr="DSC07918.JPG"/>
          <p:cNvPicPr>
            <a:picLocks noChangeAspect="1"/>
          </p:cNvPicPr>
          <p:nvPr/>
        </p:nvPicPr>
        <p:blipFill>
          <a:blip r:embed="rId4" cstate="email"/>
          <a:stretch>
            <a:fillRect/>
          </a:stretch>
        </p:blipFill>
        <p:spPr>
          <a:xfrm>
            <a:off x="152400" y="1524000"/>
            <a:ext cx="809196" cy="810595"/>
          </a:xfrm>
          <a:prstGeom prst="rect">
            <a:avLst/>
          </a:prstGeom>
          <a:ln>
            <a:noFill/>
          </a:ln>
          <a:effectLst>
            <a:outerShdw blurRad="292100" dist="139700" dir="2700000" algn="tl" rotWithShape="0">
              <a:srgbClr val="333333">
                <a:alpha val="65000"/>
              </a:srgbClr>
            </a:outerShdw>
          </a:effectLst>
        </p:spPr>
      </p:pic>
      <p:pic>
        <p:nvPicPr>
          <p:cNvPr id="16" name="Image 15" descr="DSC07927.JPG"/>
          <p:cNvPicPr>
            <a:picLocks noChangeAspect="1"/>
          </p:cNvPicPr>
          <p:nvPr/>
        </p:nvPicPr>
        <p:blipFill>
          <a:blip r:embed="rId5" cstate="email"/>
          <a:stretch>
            <a:fillRect/>
          </a:stretch>
        </p:blipFill>
        <p:spPr>
          <a:xfrm>
            <a:off x="152400" y="2466005"/>
            <a:ext cx="991509" cy="810595"/>
          </a:xfrm>
          <a:prstGeom prst="rect">
            <a:avLst/>
          </a:prstGeom>
          <a:ln>
            <a:noFill/>
          </a:ln>
          <a:effectLst>
            <a:outerShdw blurRad="292100" dist="139700" dir="2700000" algn="tl" rotWithShape="0">
              <a:srgbClr val="333333">
                <a:alpha val="65000"/>
              </a:srgbClr>
            </a:outerShdw>
          </a:effectLst>
        </p:spPr>
      </p:pic>
      <p:pic>
        <p:nvPicPr>
          <p:cNvPr id="21" name="Image 20" descr="DSC09151.JPG"/>
          <p:cNvPicPr>
            <a:picLocks noChangeAspect="1"/>
          </p:cNvPicPr>
          <p:nvPr/>
        </p:nvPicPr>
        <p:blipFill>
          <a:blip r:embed="rId6" cstate="email"/>
          <a:stretch>
            <a:fillRect/>
          </a:stretch>
        </p:blipFill>
        <p:spPr>
          <a:xfrm>
            <a:off x="152400" y="3429000"/>
            <a:ext cx="751876" cy="990600"/>
          </a:xfrm>
          <a:prstGeom prst="rect">
            <a:avLst/>
          </a:prstGeom>
          <a:ln>
            <a:noFill/>
          </a:ln>
          <a:effectLst>
            <a:outerShdw blurRad="292100" dist="139700" dir="2700000" algn="tl" rotWithShape="0">
              <a:srgbClr val="333333">
                <a:alpha val="65000"/>
              </a:srgbClr>
            </a:outerShdw>
          </a:effectLst>
        </p:spPr>
      </p:pic>
      <p:pic>
        <p:nvPicPr>
          <p:cNvPr id="23" name="Image 22" descr="DSC09510.JPG"/>
          <p:cNvPicPr>
            <a:picLocks noChangeAspect="1"/>
          </p:cNvPicPr>
          <p:nvPr/>
        </p:nvPicPr>
        <p:blipFill>
          <a:blip r:embed="rId7" cstate="email"/>
          <a:stretch>
            <a:fillRect/>
          </a:stretch>
        </p:blipFill>
        <p:spPr>
          <a:xfrm>
            <a:off x="152400" y="4572000"/>
            <a:ext cx="1143000" cy="807111"/>
          </a:xfrm>
          <a:prstGeom prst="rect">
            <a:avLst/>
          </a:prstGeom>
          <a:ln>
            <a:noFill/>
          </a:ln>
          <a:effectLst>
            <a:outerShdw blurRad="292100" dist="139700" dir="2700000" algn="tl" rotWithShape="0">
              <a:srgbClr val="333333">
                <a:alpha val="65000"/>
              </a:srgbClr>
            </a:outerShdw>
          </a:effectLst>
        </p:spPr>
      </p:pic>
      <p:pic>
        <p:nvPicPr>
          <p:cNvPr id="24" name="Image 23" descr="DSC09380.JPG"/>
          <p:cNvPicPr>
            <a:picLocks noChangeAspect="1"/>
          </p:cNvPicPr>
          <p:nvPr/>
        </p:nvPicPr>
        <p:blipFill>
          <a:blip r:embed="rId8" cstate="email"/>
          <a:stretch>
            <a:fillRect/>
          </a:stretch>
        </p:blipFill>
        <p:spPr>
          <a:xfrm>
            <a:off x="152400" y="5562600"/>
            <a:ext cx="995194" cy="767816"/>
          </a:xfrm>
          <a:prstGeom prst="rect">
            <a:avLst/>
          </a:prstGeom>
          <a:ln>
            <a:noFill/>
          </a:ln>
          <a:effectLst>
            <a:outerShdw blurRad="292100" dist="139700" dir="2700000" algn="tl" rotWithShape="0">
              <a:srgbClr val="333333">
                <a:alpha val="65000"/>
              </a:srgbClr>
            </a:outerShdw>
          </a:effectLst>
        </p:spPr>
      </p:pic>
      <p:sp>
        <p:nvSpPr>
          <p:cNvPr id="25" name="ZoneTexte 24"/>
          <p:cNvSpPr txBox="1"/>
          <p:nvPr/>
        </p:nvSpPr>
        <p:spPr>
          <a:xfrm>
            <a:off x="0" y="6488668"/>
            <a:ext cx="9144000" cy="369332"/>
          </a:xfrm>
          <a:prstGeom prst="rect">
            <a:avLst/>
          </a:prstGeom>
          <a:gradFill flip="none" rotWithShape="1">
            <a:gsLst>
              <a:gs pos="0">
                <a:srgbClr val="001F5C">
                  <a:tint val="66000"/>
                  <a:satMod val="160000"/>
                </a:srgbClr>
              </a:gs>
              <a:gs pos="50000">
                <a:srgbClr val="001F5C">
                  <a:tint val="44500"/>
                  <a:satMod val="160000"/>
                </a:srgbClr>
              </a:gs>
              <a:gs pos="100000">
                <a:srgbClr val="001F5C">
                  <a:tint val="23500"/>
                  <a:satMod val="160000"/>
                </a:srgbClr>
              </a:gs>
            </a:gsLst>
            <a:lin ang="0" scaled="1"/>
            <a:tileRect/>
          </a:gradFill>
        </p:spPr>
        <p:txBody>
          <a:bodyPr wrap="square" rtlCol="0">
            <a:spAutoFit/>
          </a:bodyPr>
          <a:lstStyle/>
          <a:p>
            <a:pPr algn="ctr"/>
            <a:r>
              <a:rPr lang="en-US" spc="600" dirty="0" smtClean="0">
                <a:solidFill>
                  <a:schemeClr val="accent6">
                    <a:lumMod val="75000"/>
                  </a:schemeClr>
                </a:solidFill>
                <a:latin typeface="Bradley Hand ITC" pitchFamily="66" charset="0"/>
              </a:rPr>
              <a:t>celinemk.jimdo.com</a:t>
            </a:r>
            <a:endParaRPr lang="en-US" spc="600" dirty="0">
              <a:solidFill>
                <a:schemeClr val="accent6">
                  <a:lumMod val="75000"/>
                </a:schemeClr>
              </a:solidFill>
              <a:latin typeface="Bradley Hand ITC" pitchFamily="66" charset="0"/>
            </a:endParaRPr>
          </a:p>
        </p:txBody>
      </p:sp>
    </p:spTree>
  </p:cSld>
  <p:clrMapOvr>
    <a:masterClrMapping/>
  </p:clrMapOvr>
  <p:transition spd="med" advTm="700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0200" y="0"/>
            <a:ext cx="6934200" cy="1219200"/>
          </a:xfrm>
        </p:spPr>
        <p:txBody>
          <a:bodyPr>
            <a:normAutofit/>
          </a:bodyPr>
          <a:lstStyle/>
          <a:p>
            <a:r>
              <a:rPr lang="en-US" sz="3200" dirty="0" smtClean="0">
                <a:solidFill>
                  <a:srgbClr val="CC3300"/>
                </a:solidFill>
                <a:latin typeface="Bradley Hand ITC" pitchFamily="66" charset="0"/>
              </a:rPr>
              <a:t>Drawings and mix media </a:t>
            </a:r>
            <a:endParaRPr lang="en-US" sz="3200" dirty="0">
              <a:solidFill>
                <a:srgbClr val="CC3300"/>
              </a:solidFill>
              <a:latin typeface="Bradley Hand ITC" pitchFamily="66" charset="0"/>
            </a:endParaRPr>
          </a:p>
        </p:txBody>
      </p:sp>
      <p:pic>
        <p:nvPicPr>
          <p:cNvPr id="11" name="Espace réservé du contenu 10" descr="DSC09262.JPG"/>
          <p:cNvPicPr>
            <a:picLocks noGrp="1" noChangeAspect="1"/>
          </p:cNvPicPr>
          <p:nvPr>
            <p:ph idx="1"/>
          </p:nvPr>
        </p:nvPicPr>
        <p:blipFill>
          <a:blip r:embed="rId2" cstate="print"/>
          <a:stretch>
            <a:fillRect/>
          </a:stretch>
        </p:blipFill>
        <p:spPr>
          <a:xfrm>
            <a:off x="228601" y="5181600"/>
            <a:ext cx="761999" cy="1080500"/>
          </a:xfrm>
          <a:prstGeom prst="rect">
            <a:avLst/>
          </a:prstGeom>
          <a:ln>
            <a:noFill/>
          </a:ln>
          <a:effectLst>
            <a:outerShdw blurRad="292100" dist="139700" dir="2700000" algn="tl" rotWithShape="0">
              <a:srgbClr val="333333">
                <a:alpha val="65000"/>
              </a:srgbClr>
            </a:outerShdw>
          </a:effectLst>
        </p:spPr>
      </p:pic>
      <p:pic>
        <p:nvPicPr>
          <p:cNvPr id="13" name="Image 12" descr="DSC01171.JPG"/>
          <p:cNvPicPr>
            <a:picLocks noChangeAspect="1"/>
          </p:cNvPicPr>
          <p:nvPr/>
        </p:nvPicPr>
        <p:blipFill>
          <a:blip r:embed="rId3" cstate="print"/>
          <a:stretch>
            <a:fillRect/>
          </a:stretch>
        </p:blipFill>
        <p:spPr>
          <a:xfrm>
            <a:off x="228601" y="3048000"/>
            <a:ext cx="1219200" cy="887937"/>
          </a:xfrm>
          <a:prstGeom prst="rect">
            <a:avLst/>
          </a:prstGeom>
          <a:ln>
            <a:noFill/>
          </a:ln>
          <a:effectLst>
            <a:outerShdw blurRad="292100" dist="139700" dir="2700000" algn="tl" rotWithShape="0">
              <a:srgbClr val="333333">
                <a:alpha val="65000"/>
              </a:srgbClr>
            </a:outerShdw>
          </a:effectLst>
        </p:spPr>
      </p:pic>
      <p:pic>
        <p:nvPicPr>
          <p:cNvPr id="15" name="Image 14" descr="DSC05479.JPG"/>
          <p:cNvPicPr>
            <a:picLocks noChangeAspect="1"/>
          </p:cNvPicPr>
          <p:nvPr/>
        </p:nvPicPr>
        <p:blipFill>
          <a:blip r:embed="rId4" cstate="print"/>
          <a:stretch>
            <a:fillRect/>
          </a:stretch>
        </p:blipFill>
        <p:spPr>
          <a:xfrm>
            <a:off x="228600" y="2057400"/>
            <a:ext cx="1189597" cy="856753"/>
          </a:xfrm>
          <a:prstGeom prst="rect">
            <a:avLst/>
          </a:prstGeom>
          <a:ln>
            <a:noFill/>
          </a:ln>
          <a:effectLst>
            <a:outerShdw blurRad="292100" dist="139700" dir="2700000" algn="tl" rotWithShape="0">
              <a:srgbClr val="333333">
                <a:alpha val="65000"/>
              </a:srgbClr>
            </a:outerShdw>
          </a:effectLst>
        </p:spPr>
      </p:pic>
      <p:pic>
        <p:nvPicPr>
          <p:cNvPr id="16" name="Image 15" descr="DSC09261.JPG"/>
          <p:cNvPicPr>
            <a:picLocks noChangeAspect="1"/>
          </p:cNvPicPr>
          <p:nvPr/>
        </p:nvPicPr>
        <p:blipFill>
          <a:blip r:embed="rId5" cstate="print"/>
          <a:stretch>
            <a:fillRect/>
          </a:stretch>
        </p:blipFill>
        <p:spPr>
          <a:xfrm>
            <a:off x="228600" y="1066800"/>
            <a:ext cx="1151509" cy="797352"/>
          </a:xfrm>
          <a:prstGeom prst="rect">
            <a:avLst/>
          </a:prstGeom>
          <a:ln>
            <a:noFill/>
          </a:ln>
          <a:effectLst>
            <a:outerShdw blurRad="292100" dist="139700" dir="2700000" algn="tl" rotWithShape="0">
              <a:srgbClr val="333333">
                <a:alpha val="65000"/>
              </a:srgbClr>
            </a:outerShdw>
          </a:effectLst>
        </p:spPr>
      </p:pic>
      <p:pic>
        <p:nvPicPr>
          <p:cNvPr id="21" name="Image 20" descr="DSC09000.JPG"/>
          <p:cNvPicPr>
            <a:picLocks noChangeAspect="1"/>
          </p:cNvPicPr>
          <p:nvPr/>
        </p:nvPicPr>
        <p:blipFill>
          <a:blip r:embed="rId6" cstate="print"/>
          <a:stretch>
            <a:fillRect/>
          </a:stretch>
        </p:blipFill>
        <p:spPr>
          <a:xfrm>
            <a:off x="228601" y="4114800"/>
            <a:ext cx="1219200" cy="894904"/>
          </a:xfrm>
          <a:prstGeom prst="rect">
            <a:avLst/>
          </a:prstGeom>
          <a:ln>
            <a:noFill/>
          </a:ln>
          <a:effectLst>
            <a:outerShdw blurRad="292100" dist="139700" dir="2700000" algn="tl" rotWithShape="0">
              <a:srgbClr val="333333">
                <a:alpha val="65000"/>
              </a:srgbClr>
            </a:outerShdw>
          </a:effectLst>
        </p:spPr>
      </p:pic>
      <p:pic>
        <p:nvPicPr>
          <p:cNvPr id="23" name="Image 22" descr="DSC09261.JPG"/>
          <p:cNvPicPr>
            <a:picLocks noChangeAspect="1"/>
          </p:cNvPicPr>
          <p:nvPr/>
        </p:nvPicPr>
        <p:blipFill>
          <a:blip r:embed="rId7" cstate="print"/>
          <a:stretch>
            <a:fillRect/>
          </a:stretch>
        </p:blipFill>
        <p:spPr>
          <a:xfrm>
            <a:off x="1828800" y="1447800"/>
            <a:ext cx="6932866" cy="4800601"/>
          </a:xfrm>
          <a:prstGeom prst="rect">
            <a:avLst/>
          </a:prstGeom>
          <a:ln>
            <a:noFill/>
          </a:ln>
          <a:effectLst>
            <a:outerShdw blurRad="292100" dist="139700" dir="2700000" algn="tl" rotWithShape="0">
              <a:srgbClr val="333333">
                <a:alpha val="65000"/>
              </a:srgbClr>
            </a:outerShdw>
          </a:effectLst>
        </p:spPr>
      </p:pic>
      <p:sp>
        <p:nvSpPr>
          <p:cNvPr id="24" name="ZoneTexte 23"/>
          <p:cNvSpPr txBox="1"/>
          <p:nvPr/>
        </p:nvSpPr>
        <p:spPr>
          <a:xfrm>
            <a:off x="0" y="6488668"/>
            <a:ext cx="9144000" cy="369332"/>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pc="600" dirty="0" smtClean="0">
                <a:solidFill>
                  <a:schemeClr val="bg1">
                    <a:lumMod val="65000"/>
                  </a:schemeClr>
                </a:solidFill>
                <a:latin typeface="Bradley Hand ITC" pitchFamily="66" charset="0"/>
              </a:rPr>
              <a:t>celinemk.jimdo.com</a:t>
            </a:r>
            <a:endParaRPr lang="en-US" spc="600" dirty="0">
              <a:solidFill>
                <a:schemeClr val="bg1">
                  <a:lumMod val="65000"/>
                </a:schemeClr>
              </a:solidFill>
              <a:latin typeface="Bradley Hand ITC" pitchFamily="66" charset="0"/>
            </a:endParaRPr>
          </a:p>
        </p:txBody>
      </p:sp>
    </p:spTree>
  </p:cSld>
  <p:clrMapOvr>
    <a:masterClrMapping/>
  </p:clrMapOvr>
  <p:transition spd="med" advTm="700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0200" y="0"/>
            <a:ext cx="6934200" cy="1219200"/>
          </a:xfrm>
        </p:spPr>
        <p:txBody>
          <a:bodyPr>
            <a:normAutofit/>
          </a:bodyPr>
          <a:lstStyle/>
          <a:p>
            <a:r>
              <a:rPr lang="en-US" sz="3200" dirty="0" smtClean="0">
                <a:solidFill>
                  <a:srgbClr val="CC3300"/>
                </a:solidFill>
                <a:latin typeface="Bradley Hand ITC" pitchFamily="66" charset="0"/>
              </a:rPr>
              <a:t>Drawings and mix media </a:t>
            </a:r>
            <a:endParaRPr lang="en-US" sz="3200" dirty="0">
              <a:solidFill>
                <a:srgbClr val="CC3300"/>
              </a:solidFill>
              <a:latin typeface="Bradley Hand ITC" pitchFamily="66" charset="0"/>
            </a:endParaRPr>
          </a:p>
        </p:txBody>
      </p:sp>
      <p:pic>
        <p:nvPicPr>
          <p:cNvPr id="9" name="Image 8" descr="DSC05479.JPG"/>
          <p:cNvPicPr>
            <a:picLocks noChangeAspect="1"/>
          </p:cNvPicPr>
          <p:nvPr/>
        </p:nvPicPr>
        <p:blipFill>
          <a:blip r:embed="rId2" cstate="email"/>
          <a:stretch>
            <a:fillRect/>
          </a:stretch>
        </p:blipFill>
        <p:spPr>
          <a:xfrm>
            <a:off x="1904999" y="1447800"/>
            <a:ext cx="6771409" cy="4876800"/>
          </a:xfrm>
          <a:prstGeom prst="rect">
            <a:avLst/>
          </a:prstGeom>
          <a:ln>
            <a:noFill/>
          </a:ln>
          <a:effectLst>
            <a:outerShdw blurRad="292100" dist="139700" dir="2700000" algn="tl" rotWithShape="0">
              <a:srgbClr val="333333">
                <a:alpha val="65000"/>
              </a:srgbClr>
            </a:outerShdw>
          </a:effectLst>
        </p:spPr>
      </p:pic>
      <p:pic>
        <p:nvPicPr>
          <p:cNvPr id="12" name="Espace réservé du contenu 10" descr="DSC09262.JPG"/>
          <p:cNvPicPr>
            <a:picLocks noChangeAspect="1"/>
          </p:cNvPicPr>
          <p:nvPr/>
        </p:nvPicPr>
        <p:blipFill>
          <a:blip r:embed="rId3" cstate="email"/>
          <a:stretch>
            <a:fillRect/>
          </a:stretch>
        </p:blipFill>
        <p:spPr>
          <a:xfrm>
            <a:off x="228601" y="5181600"/>
            <a:ext cx="761999" cy="1080500"/>
          </a:xfrm>
          <a:prstGeom prst="rect">
            <a:avLst/>
          </a:prstGeom>
          <a:ln>
            <a:noFill/>
          </a:ln>
          <a:effectLst>
            <a:outerShdw blurRad="292100" dist="139700" dir="2700000" algn="tl" rotWithShape="0">
              <a:srgbClr val="333333">
                <a:alpha val="65000"/>
              </a:srgbClr>
            </a:outerShdw>
          </a:effectLst>
        </p:spPr>
      </p:pic>
      <p:pic>
        <p:nvPicPr>
          <p:cNvPr id="14" name="Image 13" descr="DSC01171.JPG"/>
          <p:cNvPicPr>
            <a:picLocks noChangeAspect="1"/>
          </p:cNvPicPr>
          <p:nvPr/>
        </p:nvPicPr>
        <p:blipFill>
          <a:blip r:embed="rId4" cstate="email"/>
          <a:stretch>
            <a:fillRect/>
          </a:stretch>
        </p:blipFill>
        <p:spPr>
          <a:xfrm>
            <a:off x="228600" y="3048000"/>
            <a:ext cx="1219200" cy="887937"/>
          </a:xfrm>
          <a:prstGeom prst="rect">
            <a:avLst/>
          </a:prstGeom>
          <a:ln>
            <a:noFill/>
          </a:ln>
          <a:effectLst>
            <a:outerShdw blurRad="292100" dist="139700" dir="2700000" algn="tl" rotWithShape="0">
              <a:srgbClr val="333333">
                <a:alpha val="65000"/>
              </a:srgbClr>
            </a:outerShdw>
          </a:effectLst>
        </p:spPr>
      </p:pic>
      <p:pic>
        <p:nvPicPr>
          <p:cNvPr id="17" name="Image 16" descr="DSC05479.JPG"/>
          <p:cNvPicPr>
            <a:picLocks noChangeAspect="1"/>
          </p:cNvPicPr>
          <p:nvPr/>
        </p:nvPicPr>
        <p:blipFill>
          <a:blip r:embed="rId5" cstate="email"/>
          <a:stretch>
            <a:fillRect/>
          </a:stretch>
        </p:blipFill>
        <p:spPr>
          <a:xfrm>
            <a:off x="228599" y="2057400"/>
            <a:ext cx="1189597" cy="856753"/>
          </a:xfrm>
          <a:prstGeom prst="rect">
            <a:avLst/>
          </a:prstGeom>
          <a:ln>
            <a:noFill/>
          </a:ln>
          <a:effectLst>
            <a:outerShdw blurRad="292100" dist="139700" dir="2700000" algn="tl" rotWithShape="0">
              <a:srgbClr val="333333">
                <a:alpha val="65000"/>
              </a:srgbClr>
            </a:outerShdw>
          </a:effectLst>
        </p:spPr>
      </p:pic>
      <p:pic>
        <p:nvPicPr>
          <p:cNvPr id="18" name="Image 17" descr="DSC09261.JPG"/>
          <p:cNvPicPr>
            <a:picLocks noChangeAspect="1"/>
          </p:cNvPicPr>
          <p:nvPr/>
        </p:nvPicPr>
        <p:blipFill>
          <a:blip r:embed="rId6" cstate="email"/>
          <a:stretch>
            <a:fillRect/>
          </a:stretch>
        </p:blipFill>
        <p:spPr>
          <a:xfrm>
            <a:off x="228599" y="1066800"/>
            <a:ext cx="1151509" cy="797352"/>
          </a:xfrm>
          <a:prstGeom prst="rect">
            <a:avLst/>
          </a:prstGeom>
          <a:ln>
            <a:noFill/>
          </a:ln>
          <a:effectLst>
            <a:outerShdw blurRad="292100" dist="139700" dir="2700000" algn="tl" rotWithShape="0">
              <a:srgbClr val="333333">
                <a:alpha val="65000"/>
              </a:srgbClr>
            </a:outerShdw>
          </a:effectLst>
        </p:spPr>
      </p:pic>
      <p:pic>
        <p:nvPicPr>
          <p:cNvPr id="19" name="Image 18" descr="DSC09000.JPG"/>
          <p:cNvPicPr>
            <a:picLocks noChangeAspect="1"/>
          </p:cNvPicPr>
          <p:nvPr/>
        </p:nvPicPr>
        <p:blipFill>
          <a:blip r:embed="rId7" cstate="email"/>
          <a:stretch>
            <a:fillRect/>
          </a:stretch>
        </p:blipFill>
        <p:spPr>
          <a:xfrm>
            <a:off x="228600" y="4114800"/>
            <a:ext cx="1219200" cy="894904"/>
          </a:xfrm>
          <a:prstGeom prst="rect">
            <a:avLst/>
          </a:prstGeom>
          <a:ln>
            <a:noFill/>
          </a:ln>
          <a:effectLst>
            <a:outerShdw blurRad="292100" dist="139700" dir="2700000" algn="tl" rotWithShape="0">
              <a:srgbClr val="333333">
                <a:alpha val="65000"/>
              </a:srgbClr>
            </a:outerShdw>
          </a:effectLst>
        </p:spPr>
      </p:pic>
      <p:sp>
        <p:nvSpPr>
          <p:cNvPr id="20" name="ZoneTexte 19"/>
          <p:cNvSpPr txBox="1"/>
          <p:nvPr/>
        </p:nvSpPr>
        <p:spPr>
          <a:xfrm>
            <a:off x="0" y="6488668"/>
            <a:ext cx="9144000" cy="369332"/>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pc="600" dirty="0" smtClean="0">
                <a:solidFill>
                  <a:schemeClr val="bg1">
                    <a:lumMod val="65000"/>
                  </a:schemeClr>
                </a:solidFill>
                <a:latin typeface="Bradley Hand ITC" pitchFamily="66" charset="0"/>
              </a:rPr>
              <a:t>celinemk.jimdo.com</a:t>
            </a:r>
            <a:endParaRPr lang="en-US" spc="600" dirty="0">
              <a:solidFill>
                <a:schemeClr val="bg1">
                  <a:lumMod val="65000"/>
                </a:schemeClr>
              </a:solidFill>
              <a:latin typeface="Bradley Hand ITC" pitchFamily="66" charset="0"/>
            </a:endParaRPr>
          </a:p>
        </p:txBody>
      </p:sp>
    </p:spTree>
  </p:cSld>
  <p:clrMapOvr>
    <a:masterClrMapping/>
  </p:clrMapOvr>
  <p:transition spd="med" advTm="7000">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0200" y="0"/>
            <a:ext cx="6934200" cy="1219200"/>
          </a:xfrm>
        </p:spPr>
        <p:txBody>
          <a:bodyPr>
            <a:normAutofit/>
          </a:bodyPr>
          <a:lstStyle/>
          <a:p>
            <a:r>
              <a:rPr lang="en-US" sz="3200" dirty="0" smtClean="0">
                <a:solidFill>
                  <a:srgbClr val="CC3300"/>
                </a:solidFill>
                <a:latin typeface="Bradley Hand ITC" pitchFamily="66" charset="0"/>
              </a:rPr>
              <a:t>Drawings and mix media </a:t>
            </a:r>
            <a:endParaRPr lang="en-US" sz="3200" dirty="0">
              <a:solidFill>
                <a:srgbClr val="CC3300"/>
              </a:solidFill>
              <a:latin typeface="Bradley Hand ITC" pitchFamily="66" charset="0"/>
            </a:endParaRPr>
          </a:p>
        </p:txBody>
      </p:sp>
      <p:pic>
        <p:nvPicPr>
          <p:cNvPr id="9" name="Image 8" descr="DSC01171.JPG"/>
          <p:cNvPicPr>
            <a:picLocks noChangeAspect="1"/>
          </p:cNvPicPr>
          <p:nvPr/>
        </p:nvPicPr>
        <p:blipFill>
          <a:blip r:embed="rId2" cstate="email"/>
          <a:stretch>
            <a:fillRect/>
          </a:stretch>
        </p:blipFill>
        <p:spPr>
          <a:xfrm>
            <a:off x="1905000" y="1219200"/>
            <a:ext cx="6781800" cy="5029200"/>
          </a:xfrm>
          <a:prstGeom prst="rect">
            <a:avLst/>
          </a:prstGeom>
          <a:ln>
            <a:noFill/>
          </a:ln>
          <a:effectLst>
            <a:outerShdw blurRad="292100" dist="139700" dir="2700000" algn="tl" rotWithShape="0">
              <a:srgbClr val="333333">
                <a:alpha val="65000"/>
              </a:srgbClr>
            </a:outerShdw>
          </a:effectLst>
        </p:spPr>
      </p:pic>
      <p:pic>
        <p:nvPicPr>
          <p:cNvPr id="12" name="Espace réservé du contenu 10" descr="DSC09262.JPG"/>
          <p:cNvPicPr>
            <a:picLocks noGrp="1" noChangeAspect="1"/>
          </p:cNvPicPr>
          <p:nvPr>
            <p:ph idx="1"/>
          </p:nvPr>
        </p:nvPicPr>
        <p:blipFill>
          <a:blip r:embed="rId3" cstate="email"/>
          <a:stretch>
            <a:fillRect/>
          </a:stretch>
        </p:blipFill>
        <p:spPr>
          <a:xfrm>
            <a:off x="228601" y="5181600"/>
            <a:ext cx="761999" cy="1080500"/>
          </a:xfrm>
          <a:prstGeom prst="rect">
            <a:avLst/>
          </a:prstGeom>
          <a:ln>
            <a:noFill/>
          </a:ln>
          <a:effectLst>
            <a:outerShdw blurRad="292100" dist="139700" dir="2700000" algn="tl" rotWithShape="0">
              <a:srgbClr val="333333">
                <a:alpha val="65000"/>
              </a:srgbClr>
            </a:outerShdw>
          </a:effectLst>
        </p:spPr>
      </p:pic>
      <p:pic>
        <p:nvPicPr>
          <p:cNvPr id="14" name="Image 13" descr="DSC01171.JPG"/>
          <p:cNvPicPr>
            <a:picLocks noChangeAspect="1"/>
          </p:cNvPicPr>
          <p:nvPr/>
        </p:nvPicPr>
        <p:blipFill>
          <a:blip r:embed="rId4" cstate="email"/>
          <a:stretch>
            <a:fillRect/>
          </a:stretch>
        </p:blipFill>
        <p:spPr>
          <a:xfrm>
            <a:off x="228601" y="3048000"/>
            <a:ext cx="1219200" cy="887937"/>
          </a:xfrm>
          <a:prstGeom prst="rect">
            <a:avLst/>
          </a:prstGeom>
          <a:ln>
            <a:noFill/>
          </a:ln>
          <a:effectLst>
            <a:outerShdw blurRad="292100" dist="139700" dir="2700000" algn="tl" rotWithShape="0">
              <a:srgbClr val="333333">
                <a:alpha val="65000"/>
              </a:srgbClr>
            </a:outerShdw>
          </a:effectLst>
        </p:spPr>
      </p:pic>
      <p:pic>
        <p:nvPicPr>
          <p:cNvPr id="17" name="Image 16" descr="DSC05479.JPG"/>
          <p:cNvPicPr>
            <a:picLocks noChangeAspect="1"/>
          </p:cNvPicPr>
          <p:nvPr/>
        </p:nvPicPr>
        <p:blipFill>
          <a:blip r:embed="rId5" cstate="email"/>
          <a:stretch>
            <a:fillRect/>
          </a:stretch>
        </p:blipFill>
        <p:spPr>
          <a:xfrm>
            <a:off x="228600" y="2057400"/>
            <a:ext cx="1189597" cy="856753"/>
          </a:xfrm>
          <a:prstGeom prst="rect">
            <a:avLst/>
          </a:prstGeom>
          <a:ln>
            <a:noFill/>
          </a:ln>
          <a:effectLst>
            <a:outerShdw blurRad="292100" dist="139700" dir="2700000" algn="tl" rotWithShape="0">
              <a:srgbClr val="333333">
                <a:alpha val="65000"/>
              </a:srgbClr>
            </a:outerShdw>
          </a:effectLst>
        </p:spPr>
      </p:pic>
      <p:pic>
        <p:nvPicPr>
          <p:cNvPr id="18" name="Image 17" descr="DSC09261.JPG"/>
          <p:cNvPicPr>
            <a:picLocks noChangeAspect="1"/>
          </p:cNvPicPr>
          <p:nvPr/>
        </p:nvPicPr>
        <p:blipFill>
          <a:blip r:embed="rId6" cstate="email"/>
          <a:stretch>
            <a:fillRect/>
          </a:stretch>
        </p:blipFill>
        <p:spPr>
          <a:xfrm>
            <a:off x="228600" y="1066800"/>
            <a:ext cx="1151509" cy="797352"/>
          </a:xfrm>
          <a:prstGeom prst="rect">
            <a:avLst/>
          </a:prstGeom>
          <a:ln>
            <a:noFill/>
          </a:ln>
          <a:effectLst>
            <a:outerShdw blurRad="292100" dist="139700" dir="2700000" algn="tl" rotWithShape="0">
              <a:srgbClr val="333333">
                <a:alpha val="65000"/>
              </a:srgbClr>
            </a:outerShdw>
          </a:effectLst>
        </p:spPr>
      </p:pic>
      <p:pic>
        <p:nvPicPr>
          <p:cNvPr id="19" name="Image 18" descr="DSC09000.JPG"/>
          <p:cNvPicPr>
            <a:picLocks noChangeAspect="1"/>
          </p:cNvPicPr>
          <p:nvPr/>
        </p:nvPicPr>
        <p:blipFill>
          <a:blip r:embed="rId7" cstate="email"/>
          <a:stretch>
            <a:fillRect/>
          </a:stretch>
        </p:blipFill>
        <p:spPr>
          <a:xfrm>
            <a:off x="228601" y="4114800"/>
            <a:ext cx="1219200" cy="894904"/>
          </a:xfrm>
          <a:prstGeom prst="rect">
            <a:avLst/>
          </a:prstGeom>
          <a:ln>
            <a:noFill/>
          </a:ln>
          <a:effectLst>
            <a:outerShdw blurRad="292100" dist="139700" dir="2700000" algn="tl" rotWithShape="0">
              <a:srgbClr val="333333">
                <a:alpha val="65000"/>
              </a:srgbClr>
            </a:outerShdw>
          </a:effectLst>
        </p:spPr>
      </p:pic>
      <p:sp>
        <p:nvSpPr>
          <p:cNvPr id="20" name="ZoneTexte 19"/>
          <p:cNvSpPr txBox="1"/>
          <p:nvPr/>
        </p:nvSpPr>
        <p:spPr>
          <a:xfrm>
            <a:off x="0" y="6488668"/>
            <a:ext cx="9144000" cy="369332"/>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pc="600" dirty="0" smtClean="0">
                <a:solidFill>
                  <a:schemeClr val="bg1">
                    <a:lumMod val="65000"/>
                  </a:schemeClr>
                </a:solidFill>
                <a:latin typeface="Bradley Hand ITC" pitchFamily="66" charset="0"/>
              </a:rPr>
              <a:t>celinemk.jimdo.com</a:t>
            </a:r>
            <a:endParaRPr lang="en-US" spc="600" dirty="0">
              <a:solidFill>
                <a:schemeClr val="bg1">
                  <a:lumMod val="65000"/>
                </a:schemeClr>
              </a:solidFill>
              <a:latin typeface="Bradley Hand ITC" pitchFamily="66" charset="0"/>
            </a:endParaRPr>
          </a:p>
        </p:txBody>
      </p:sp>
    </p:spTree>
  </p:cSld>
  <p:clrMapOvr>
    <a:masterClrMapping/>
  </p:clrMapOvr>
  <p:transition spd="med" advTm="7000">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0200" y="0"/>
            <a:ext cx="6934200" cy="1219200"/>
          </a:xfrm>
        </p:spPr>
        <p:txBody>
          <a:bodyPr>
            <a:normAutofit/>
          </a:bodyPr>
          <a:lstStyle/>
          <a:p>
            <a:r>
              <a:rPr lang="en-US" sz="3200" dirty="0" smtClean="0">
                <a:solidFill>
                  <a:srgbClr val="CC3300"/>
                </a:solidFill>
                <a:latin typeface="Bradley Hand ITC" pitchFamily="66" charset="0"/>
              </a:rPr>
              <a:t>Drawings and mix media </a:t>
            </a:r>
            <a:endParaRPr lang="en-US" sz="3200" dirty="0">
              <a:solidFill>
                <a:srgbClr val="CC3300"/>
              </a:solidFill>
              <a:latin typeface="Bradley Hand ITC" pitchFamily="66" charset="0"/>
            </a:endParaRPr>
          </a:p>
        </p:txBody>
      </p:sp>
      <p:pic>
        <p:nvPicPr>
          <p:cNvPr id="9" name="Image 8" descr="DSC09000.JPG"/>
          <p:cNvPicPr>
            <a:picLocks noChangeAspect="1"/>
          </p:cNvPicPr>
          <p:nvPr/>
        </p:nvPicPr>
        <p:blipFill>
          <a:blip r:embed="rId2" cstate="email"/>
          <a:stretch>
            <a:fillRect/>
          </a:stretch>
        </p:blipFill>
        <p:spPr>
          <a:xfrm>
            <a:off x="1981200" y="1371600"/>
            <a:ext cx="6629400" cy="4866041"/>
          </a:xfrm>
          <a:prstGeom prst="rect">
            <a:avLst/>
          </a:prstGeom>
          <a:ln>
            <a:noFill/>
          </a:ln>
          <a:effectLst>
            <a:outerShdw blurRad="292100" dist="139700" dir="2700000" algn="tl" rotWithShape="0">
              <a:srgbClr val="333333">
                <a:alpha val="65000"/>
              </a:srgbClr>
            </a:outerShdw>
          </a:effectLst>
        </p:spPr>
      </p:pic>
      <p:pic>
        <p:nvPicPr>
          <p:cNvPr id="12" name="Espace réservé du contenu 10" descr="DSC09262.JPG"/>
          <p:cNvPicPr>
            <a:picLocks noGrp="1" noChangeAspect="1"/>
          </p:cNvPicPr>
          <p:nvPr>
            <p:ph idx="1"/>
          </p:nvPr>
        </p:nvPicPr>
        <p:blipFill>
          <a:blip r:embed="rId3" cstate="email"/>
          <a:stretch>
            <a:fillRect/>
          </a:stretch>
        </p:blipFill>
        <p:spPr>
          <a:xfrm>
            <a:off x="228601" y="5181600"/>
            <a:ext cx="761999" cy="1080500"/>
          </a:xfrm>
          <a:prstGeom prst="rect">
            <a:avLst/>
          </a:prstGeom>
          <a:ln>
            <a:noFill/>
          </a:ln>
          <a:effectLst>
            <a:outerShdw blurRad="292100" dist="139700" dir="2700000" algn="tl" rotWithShape="0">
              <a:srgbClr val="333333">
                <a:alpha val="65000"/>
              </a:srgbClr>
            </a:outerShdw>
          </a:effectLst>
        </p:spPr>
      </p:pic>
      <p:pic>
        <p:nvPicPr>
          <p:cNvPr id="14" name="Image 13" descr="DSC01171.JPG"/>
          <p:cNvPicPr>
            <a:picLocks noChangeAspect="1"/>
          </p:cNvPicPr>
          <p:nvPr/>
        </p:nvPicPr>
        <p:blipFill>
          <a:blip r:embed="rId4" cstate="email"/>
          <a:stretch>
            <a:fillRect/>
          </a:stretch>
        </p:blipFill>
        <p:spPr>
          <a:xfrm>
            <a:off x="228601" y="3048000"/>
            <a:ext cx="1219200" cy="887937"/>
          </a:xfrm>
          <a:prstGeom prst="rect">
            <a:avLst/>
          </a:prstGeom>
          <a:ln>
            <a:noFill/>
          </a:ln>
          <a:effectLst>
            <a:outerShdw blurRad="292100" dist="139700" dir="2700000" algn="tl" rotWithShape="0">
              <a:srgbClr val="333333">
                <a:alpha val="65000"/>
              </a:srgbClr>
            </a:outerShdw>
          </a:effectLst>
        </p:spPr>
      </p:pic>
      <p:pic>
        <p:nvPicPr>
          <p:cNvPr id="17" name="Image 16" descr="DSC05479.JPG"/>
          <p:cNvPicPr>
            <a:picLocks noChangeAspect="1"/>
          </p:cNvPicPr>
          <p:nvPr/>
        </p:nvPicPr>
        <p:blipFill>
          <a:blip r:embed="rId5" cstate="email"/>
          <a:stretch>
            <a:fillRect/>
          </a:stretch>
        </p:blipFill>
        <p:spPr>
          <a:xfrm>
            <a:off x="228600" y="2057400"/>
            <a:ext cx="1189597" cy="856753"/>
          </a:xfrm>
          <a:prstGeom prst="rect">
            <a:avLst/>
          </a:prstGeom>
          <a:ln>
            <a:noFill/>
          </a:ln>
          <a:effectLst>
            <a:outerShdw blurRad="292100" dist="139700" dir="2700000" algn="tl" rotWithShape="0">
              <a:srgbClr val="333333">
                <a:alpha val="65000"/>
              </a:srgbClr>
            </a:outerShdw>
          </a:effectLst>
        </p:spPr>
      </p:pic>
      <p:pic>
        <p:nvPicPr>
          <p:cNvPr id="18" name="Image 17" descr="DSC09261.JPG"/>
          <p:cNvPicPr>
            <a:picLocks noChangeAspect="1"/>
          </p:cNvPicPr>
          <p:nvPr/>
        </p:nvPicPr>
        <p:blipFill>
          <a:blip r:embed="rId6" cstate="email"/>
          <a:stretch>
            <a:fillRect/>
          </a:stretch>
        </p:blipFill>
        <p:spPr>
          <a:xfrm>
            <a:off x="228600" y="1066800"/>
            <a:ext cx="1151509" cy="797352"/>
          </a:xfrm>
          <a:prstGeom prst="rect">
            <a:avLst/>
          </a:prstGeom>
          <a:ln>
            <a:noFill/>
          </a:ln>
          <a:effectLst>
            <a:outerShdw blurRad="292100" dist="139700" dir="2700000" algn="tl" rotWithShape="0">
              <a:srgbClr val="333333">
                <a:alpha val="65000"/>
              </a:srgbClr>
            </a:outerShdw>
          </a:effectLst>
        </p:spPr>
      </p:pic>
      <p:pic>
        <p:nvPicPr>
          <p:cNvPr id="19" name="Image 18" descr="DSC09000.JPG"/>
          <p:cNvPicPr>
            <a:picLocks noChangeAspect="1"/>
          </p:cNvPicPr>
          <p:nvPr/>
        </p:nvPicPr>
        <p:blipFill>
          <a:blip r:embed="rId7" cstate="email"/>
          <a:stretch>
            <a:fillRect/>
          </a:stretch>
        </p:blipFill>
        <p:spPr>
          <a:xfrm>
            <a:off x="228601" y="4114800"/>
            <a:ext cx="1219200" cy="894904"/>
          </a:xfrm>
          <a:prstGeom prst="rect">
            <a:avLst/>
          </a:prstGeom>
          <a:ln>
            <a:noFill/>
          </a:ln>
          <a:effectLst>
            <a:outerShdw blurRad="292100" dist="139700" dir="2700000" algn="tl" rotWithShape="0">
              <a:srgbClr val="333333">
                <a:alpha val="65000"/>
              </a:srgbClr>
            </a:outerShdw>
          </a:effectLst>
        </p:spPr>
      </p:pic>
      <p:sp>
        <p:nvSpPr>
          <p:cNvPr id="20" name="ZoneTexte 19"/>
          <p:cNvSpPr txBox="1"/>
          <p:nvPr/>
        </p:nvSpPr>
        <p:spPr>
          <a:xfrm>
            <a:off x="0" y="6488668"/>
            <a:ext cx="9144000" cy="369332"/>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pc="600" dirty="0" smtClean="0">
                <a:solidFill>
                  <a:schemeClr val="bg1">
                    <a:lumMod val="65000"/>
                  </a:schemeClr>
                </a:solidFill>
                <a:latin typeface="Bradley Hand ITC" pitchFamily="66" charset="0"/>
              </a:rPr>
              <a:t>celinemk.jimdo.com</a:t>
            </a:r>
            <a:endParaRPr lang="en-US" spc="600" dirty="0">
              <a:solidFill>
                <a:schemeClr val="bg1">
                  <a:lumMod val="65000"/>
                </a:schemeClr>
              </a:solidFill>
              <a:latin typeface="Bradley Hand ITC" pitchFamily="66" charset="0"/>
            </a:endParaRPr>
          </a:p>
        </p:txBody>
      </p:sp>
    </p:spTree>
  </p:cSld>
  <p:clrMapOvr>
    <a:masterClrMapping/>
  </p:clrMapOvr>
  <p:transition spd="med" advTm="7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DSC09364.JPG"/>
          <p:cNvPicPr>
            <a:picLocks noChangeAspect="1"/>
          </p:cNvPicPr>
          <p:nvPr/>
        </p:nvPicPr>
        <p:blipFill>
          <a:blip r:embed="rId2" cstate="print"/>
          <a:stretch>
            <a:fillRect/>
          </a:stretch>
        </p:blipFill>
        <p:spPr>
          <a:xfrm>
            <a:off x="0" y="0"/>
            <a:ext cx="1751728" cy="6858000"/>
          </a:xfrm>
          <a:prstGeom prst="rect">
            <a:avLst/>
          </a:prstGeom>
        </p:spPr>
      </p:pic>
      <p:sp>
        <p:nvSpPr>
          <p:cNvPr id="2" name="Titre 1"/>
          <p:cNvSpPr>
            <a:spLocks noGrp="1"/>
          </p:cNvSpPr>
          <p:nvPr>
            <p:ph type="title"/>
          </p:nvPr>
        </p:nvSpPr>
        <p:spPr>
          <a:xfrm>
            <a:off x="1752600" y="0"/>
            <a:ext cx="4876800" cy="762000"/>
          </a:xfrm>
        </p:spPr>
        <p:txBody>
          <a:bodyPr>
            <a:normAutofit/>
          </a:bodyPr>
          <a:lstStyle/>
          <a:p>
            <a:r>
              <a:rPr lang="en-US" sz="3200" dirty="0" smtClean="0">
                <a:solidFill>
                  <a:srgbClr val="990033"/>
                </a:solidFill>
                <a:latin typeface="Bradley Hand ITC" pitchFamily="66" charset="0"/>
              </a:rPr>
              <a:t>Presentation</a:t>
            </a:r>
            <a:endParaRPr lang="en-US" sz="3200" dirty="0">
              <a:solidFill>
                <a:srgbClr val="990033"/>
              </a:solidFill>
              <a:latin typeface="Bradley Hand ITC" pitchFamily="66" charset="0"/>
            </a:endParaRPr>
          </a:p>
        </p:txBody>
      </p:sp>
      <p:sp>
        <p:nvSpPr>
          <p:cNvPr id="9" name="Espace réservé du contenu 8"/>
          <p:cNvSpPr>
            <a:spLocks noGrp="1"/>
          </p:cNvSpPr>
          <p:nvPr>
            <p:ph idx="1"/>
          </p:nvPr>
        </p:nvSpPr>
        <p:spPr>
          <a:xfrm>
            <a:off x="1828800" y="685800"/>
            <a:ext cx="7086600" cy="6172200"/>
          </a:xfrm>
        </p:spPr>
        <p:txBody>
          <a:bodyPr>
            <a:noAutofit/>
          </a:bodyPr>
          <a:lstStyle/>
          <a:p>
            <a:pPr algn="just">
              <a:lnSpc>
                <a:spcPct val="110000"/>
              </a:lnSpc>
              <a:buNone/>
            </a:pPr>
            <a:r>
              <a:rPr lang="en-US" sz="1200" i="1" dirty="0"/>
              <a:t> </a:t>
            </a:r>
            <a:br>
              <a:rPr lang="en-US" sz="1200" i="1" dirty="0"/>
            </a:br>
            <a:r>
              <a:rPr lang="en-US" sz="1200" i="1" dirty="0">
                <a:solidFill>
                  <a:schemeClr val="tx1">
                    <a:lumMod val="75000"/>
                    <a:lumOff val="25000"/>
                  </a:schemeClr>
                </a:solidFill>
              </a:rPr>
              <a:t>“I am glad </a:t>
            </a:r>
            <a:r>
              <a:rPr lang="en-US" sz="1200" i="1" dirty="0" smtClean="0">
                <a:solidFill>
                  <a:schemeClr val="tx1">
                    <a:lumMod val="75000"/>
                    <a:lumOff val="25000"/>
                  </a:schemeClr>
                </a:solidFill>
              </a:rPr>
              <a:t>to </a:t>
            </a:r>
            <a:r>
              <a:rPr lang="en-US" sz="1200" i="1" dirty="0">
                <a:solidFill>
                  <a:schemeClr val="tx1">
                    <a:lumMod val="75000"/>
                    <a:lumOff val="25000"/>
                  </a:schemeClr>
                </a:solidFill>
              </a:rPr>
              <a:t>share my work with you. I hope that this moment spent in the impression inspired and colorfulness of nature and life will have on you the effect of a brief excursion through my world. For me</a:t>
            </a:r>
            <a:r>
              <a:rPr lang="en-US" sz="1200" dirty="0">
                <a:solidFill>
                  <a:schemeClr val="tx1">
                    <a:lumMod val="75000"/>
                    <a:lumOff val="25000"/>
                  </a:schemeClr>
                </a:solidFill>
              </a:rPr>
              <a:t> </a:t>
            </a:r>
            <a:r>
              <a:rPr lang="en-US" sz="1200" i="1" dirty="0">
                <a:solidFill>
                  <a:schemeClr val="tx1">
                    <a:lumMod val="75000"/>
                    <a:lumOff val="25000"/>
                  </a:schemeClr>
                </a:solidFill>
              </a:rPr>
              <a:t>art is an expression, a sensitivity, an emotion that I encounter everyday on any number of subjects. Creating is a way to share my view of the world and all that is surrounding me, in all its beauty, subtle as it may be. It is a way to share what we often don't take time to see.”</a:t>
            </a:r>
            <a:endParaRPr lang="en-US" sz="1200" dirty="0">
              <a:solidFill>
                <a:schemeClr val="tx1">
                  <a:lumMod val="75000"/>
                  <a:lumOff val="25000"/>
                </a:schemeClr>
              </a:solidFill>
            </a:endParaRPr>
          </a:p>
          <a:p>
            <a:pPr algn="just">
              <a:lnSpc>
                <a:spcPct val="110000"/>
              </a:lnSpc>
              <a:buNone/>
            </a:pPr>
            <a:r>
              <a:rPr lang="en-US" sz="1200" i="1" dirty="0"/>
              <a:t> </a:t>
            </a:r>
            <a:endParaRPr lang="en-US" sz="1200" dirty="0"/>
          </a:p>
          <a:p>
            <a:pPr algn="just">
              <a:lnSpc>
                <a:spcPct val="110000"/>
              </a:lnSpc>
              <a:buNone/>
            </a:pPr>
            <a:r>
              <a:rPr lang="en-US" sz="1200" dirty="0" smtClean="0"/>
              <a:t> Originally from the region of Lyon, France, this is at nine years old that Celine </a:t>
            </a:r>
            <a:r>
              <a:rPr lang="en-US" sz="1200" cap="small" dirty="0" smtClean="0"/>
              <a:t>Mogenier</a:t>
            </a:r>
            <a:r>
              <a:rPr lang="en-US" sz="1200" cap="small" dirty="0" smtClean="0"/>
              <a:t> </a:t>
            </a:r>
            <a:r>
              <a:rPr lang="en-US" sz="1200" cap="small" dirty="0" smtClean="0"/>
              <a:t>Kolber</a:t>
            </a:r>
            <a:r>
              <a:rPr lang="en-US" sz="1200" dirty="0" smtClean="0"/>
              <a:t>, will discover her passion for Art: Textures and colors will make sense to her life.</a:t>
            </a:r>
          </a:p>
          <a:p>
            <a:pPr algn="just">
              <a:lnSpc>
                <a:spcPct val="110000"/>
              </a:lnSpc>
              <a:buNone/>
            </a:pPr>
            <a:r>
              <a:rPr lang="en-US" sz="1200" dirty="0" smtClean="0"/>
              <a:t>When </a:t>
            </a:r>
            <a:r>
              <a:rPr lang="en-US" sz="1200" dirty="0"/>
              <a:t>she began formal lessons, primarily in theory. This became her first approach to oil painting.</a:t>
            </a:r>
          </a:p>
          <a:p>
            <a:pPr algn="just">
              <a:lnSpc>
                <a:spcPct val="110000"/>
              </a:lnSpc>
              <a:buNone/>
            </a:pPr>
            <a:r>
              <a:rPr lang="en-US" sz="1200" dirty="0"/>
              <a:t>Feeling trapped in a very structured style and only being taught by “the manner of“, Céline decided to change the type of education. This is how, in order to give more liberty to the material and be freer to create, from eleven to sixteen years old, Céline changed </a:t>
            </a:r>
            <a:r>
              <a:rPr lang="en-US" sz="1200" dirty="0" smtClean="0"/>
              <a:t>of studio to </a:t>
            </a:r>
            <a:r>
              <a:rPr lang="en-US" sz="1200" dirty="0"/>
              <a:t>discover the real meaning of art, thanks to her mentor “Françoise </a:t>
            </a:r>
            <a:r>
              <a:rPr lang="en-US" sz="1200" dirty="0"/>
              <a:t>Bossut</a:t>
            </a:r>
            <a:r>
              <a:rPr lang="en-US" sz="1200" dirty="0"/>
              <a:t>”.</a:t>
            </a:r>
          </a:p>
          <a:p>
            <a:pPr algn="just">
              <a:lnSpc>
                <a:spcPct val="110000"/>
              </a:lnSpc>
              <a:buNone/>
            </a:pPr>
            <a:r>
              <a:rPr lang="en-US" sz="1200" dirty="0"/>
              <a:t>Always, Céline was painting, drawing, creating in any way she could. For years she has been encouraged by her husband, family, and friends, when finally an encounter with an American artist, “Lisa Feather”, during a trip to San Francisco pushed her to take the next step. It was at this point that her dream seemed possible. Upon her return to the Netherlands, her mind is made up; she will share her talent and make a living doing so.</a:t>
            </a:r>
          </a:p>
          <a:p>
            <a:pPr algn="just">
              <a:lnSpc>
                <a:spcPct val="110000"/>
              </a:lnSpc>
              <a:buNone/>
            </a:pPr>
            <a:r>
              <a:rPr lang="en-US" sz="1200" dirty="0" smtClean="0"/>
              <a:t>Her numerous trips to Texas,  Ireland and her life in the Netherlands are sources of inspiration that emanate of her work, but it truly is France and more particularly her “Rhone-Alpine” roots that emerge of her major pieces.</a:t>
            </a:r>
          </a:p>
          <a:p>
            <a:pPr algn="just">
              <a:lnSpc>
                <a:spcPct val="110000"/>
              </a:lnSpc>
              <a:buNone/>
            </a:pPr>
            <a:r>
              <a:rPr lang="en-US" sz="1200" dirty="0" smtClean="0"/>
              <a:t> </a:t>
            </a:r>
          </a:p>
          <a:p>
            <a:pPr algn="just">
              <a:lnSpc>
                <a:spcPct val="110000"/>
              </a:lnSpc>
              <a:buNone/>
            </a:pPr>
            <a:r>
              <a:rPr lang="en-US" sz="1200" dirty="0" smtClean="0">
                <a:solidFill>
                  <a:schemeClr val="tx1">
                    <a:lumMod val="85000"/>
                    <a:lumOff val="15000"/>
                  </a:schemeClr>
                </a:solidFill>
              </a:rPr>
              <a:t>“</a:t>
            </a:r>
            <a:r>
              <a:rPr lang="en-US" sz="1200" i="1" dirty="0" smtClean="0">
                <a:solidFill>
                  <a:schemeClr val="tx1">
                    <a:lumMod val="85000"/>
                    <a:lumOff val="15000"/>
                  </a:schemeClr>
                </a:solidFill>
              </a:rPr>
              <a:t>With oil or with acrylic, dry or oily, watercolor or charcoal or by mixing those, all is matter to expressionism.  I like substances, textures, odors.  When we know how to look at nature,  if you have an idea, a subject running to your head, then it reveals itself. And by these materials, I try to transcribe it.”</a:t>
            </a:r>
            <a:endParaRPr lang="en-US" sz="1200" dirty="0" smtClean="0">
              <a:solidFill>
                <a:schemeClr val="tx1">
                  <a:lumMod val="85000"/>
                  <a:lumOff val="15000"/>
                </a:schemeClr>
              </a:solidFill>
            </a:endParaRPr>
          </a:p>
          <a:p>
            <a:pPr algn="just">
              <a:buNone/>
            </a:pPr>
            <a:endParaRPr lang="en-US" sz="1200" dirty="0"/>
          </a:p>
          <a:p>
            <a:pPr algn="just">
              <a:buNone/>
            </a:pPr>
            <a:r>
              <a:rPr lang="en-US" sz="1200" i="1" dirty="0" smtClean="0"/>
              <a:t>             </a:t>
            </a:r>
            <a:r>
              <a:rPr lang="en-US" sz="1200" i="1" dirty="0" smtClean="0"/>
              <a:t>CelineMK</a:t>
            </a:r>
            <a:endParaRPr lang="en-US" sz="1200" i="1" dirty="0"/>
          </a:p>
        </p:txBody>
      </p:sp>
      <p:sp>
        <p:nvSpPr>
          <p:cNvPr id="14" name="ZoneTexte 13"/>
          <p:cNvSpPr txBox="1"/>
          <p:nvPr/>
        </p:nvSpPr>
        <p:spPr>
          <a:xfrm>
            <a:off x="6553200" y="457200"/>
            <a:ext cx="2590800" cy="338554"/>
          </a:xfrm>
          <a:prstGeom prst="rect">
            <a:avLst/>
          </a:prstGeom>
          <a:noFill/>
        </p:spPr>
        <p:txBody>
          <a:bodyPr wrap="square" rtlCol="0">
            <a:spAutoFit/>
          </a:bodyPr>
          <a:lstStyle/>
          <a:p>
            <a:r>
              <a:rPr lang="en-US" sz="1600" i="1" dirty="0" smtClean="0">
                <a:solidFill>
                  <a:srgbClr val="CC3300"/>
                </a:solidFill>
                <a:latin typeface="Bradley Hand ITC" pitchFamily="66" charset="0"/>
              </a:rPr>
              <a:t>The emotions of </a:t>
            </a:r>
            <a:r>
              <a:rPr lang="en-US" sz="1600" i="1" dirty="0" smtClean="0">
                <a:solidFill>
                  <a:srgbClr val="CC3300"/>
                </a:solidFill>
                <a:latin typeface="Bradley Hand ITC" pitchFamily="66" charset="0"/>
              </a:rPr>
              <a:t>colour</a:t>
            </a:r>
            <a:r>
              <a:rPr lang="en-US" sz="1600" i="1" dirty="0" smtClean="0">
                <a:solidFill>
                  <a:srgbClr val="CC3300"/>
                </a:solidFill>
                <a:latin typeface="Bradley Hand ITC" pitchFamily="66" charset="0"/>
              </a:rPr>
              <a:t>…</a:t>
            </a:r>
            <a:endParaRPr lang="en-US" sz="1600" dirty="0">
              <a:solidFill>
                <a:srgbClr val="CC3300"/>
              </a:solidFill>
              <a:latin typeface="Bradley Hand ITC" pitchFamily="66" charset="0"/>
            </a:endParaRPr>
          </a:p>
        </p:txBody>
      </p:sp>
    </p:spTree>
  </p:cSld>
  <p:clrMapOvr>
    <a:masterClrMapping/>
  </p:clrMapOvr>
  <p:transition spd="slow" advTm="30000">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0200" y="0"/>
            <a:ext cx="6934200" cy="1219200"/>
          </a:xfrm>
        </p:spPr>
        <p:txBody>
          <a:bodyPr>
            <a:normAutofit/>
          </a:bodyPr>
          <a:lstStyle/>
          <a:p>
            <a:r>
              <a:rPr lang="en-US" sz="3200" dirty="0" smtClean="0">
                <a:solidFill>
                  <a:srgbClr val="CC3300"/>
                </a:solidFill>
                <a:latin typeface="Bradley Hand ITC" pitchFamily="66" charset="0"/>
              </a:rPr>
              <a:t>Drawings and mix media </a:t>
            </a:r>
            <a:endParaRPr lang="en-US" sz="3200" dirty="0">
              <a:solidFill>
                <a:srgbClr val="CC3300"/>
              </a:solidFill>
              <a:latin typeface="Bradley Hand ITC" pitchFamily="66" charset="0"/>
            </a:endParaRPr>
          </a:p>
        </p:txBody>
      </p:sp>
      <p:pic>
        <p:nvPicPr>
          <p:cNvPr id="9" name="Image 8" descr="DSC09262.JPG"/>
          <p:cNvPicPr>
            <a:picLocks noChangeAspect="1"/>
          </p:cNvPicPr>
          <p:nvPr/>
        </p:nvPicPr>
        <p:blipFill>
          <a:blip r:embed="rId2" cstate="email"/>
          <a:stretch>
            <a:fillRect/>
          </a:stretch>
        </p:blipFill>
        <p:spPr>
          <a:xfrm>
            <a:off x="3257525" y="1066800"/>
            <a:ext cx="3676675" cy="5213451"/>
          </a:xfrm>
          <a:prstGeom prst="rect">
            <a:avLst/>
          </a:prstGeom>
          <a:ln>
            <a:noFill/>
          </a:ln>
          <a:effectLst>
            <a:outerShdw blurRad="292100" dist="139700" dir="2700000" algn="tl" rotWithShape="0">
              <a:srgbClr val="333333">
                <a:alpha val="65000"/>
              </a:srgbClr>
            </a:outerShdw>
          </a:effectLst>
        </p:spPr>
      </p:pic>
      <p:pic>
        <p:nvPicPr>
          <p:cNvPr id="12" name="Espace réservé du contenu 10" descr="DSC09262.JPG"/>
          <p:cNvPicPr>
            <a:picLocks noGrp="1" noChangeAspect="1"/>
          </p:cNvPicPr>
          <p:nvPr>
            <p:ph idx="1"/>
          </p:nvPr>
        </p:nvPicPr>
        <p:blipFill>
          <a:blip r:embed="rId3" cstate="email"/>
          <a:stretch>
            <a:fillRect/>
          </a:stretch>
        </p:blipFill>
        <p:spPr>
          <a:xfrm>
            <a:off x="228601" y="5181600"/>
            <a:ext cx="761999" cy="1080500"/>
          </a:xfrm>
          <a:prstGeom prst="rect">
            <a:avLst/>
          </a:prstGeom>
          <a:ln>
            <a:noFill/>
          </a:ln>
          <a:effectLst>
            <a:outerShdw blurRad="292100" dist="139700" dir="2700000" algn="tl" rotWithShape="0">
              <a:srgbClr val="333333">
                <a:alpha val="65000"/>
              </a:srgbClr>
            </a:outerShdw>
          </a:effectLst>
        </p:spPr>
      </p:pic>
      <p:pic>
        <p:nvPicPr>
          <p:cNvPr id="14" name="Image 13" descr="DSC01171.JPG"/>
          <p:cNvPicPr>
            <a:picLocks noChangeAspect="1"/>
          </p:cNvPicPr>
          <p:nvPr/>
        </p:nvPicPr>
        <p:blipFill>
          <a:blip r:embed="rId4" cstate="email"/>
          <a:stretch>
            <a:fillRect/>
          </a:stretch>
        </p:blipFill>
        <p:spPr>
          <a:xfrm>
            <a:off x="228601" y="3048000"/>
            <a:ext cx="1219200" cy="887937"/>
          </a:xfrm>
          <a:prstGeom prst="rect">
            <a:avLst/>
          </a:prstGeom>
          <a:ln>
            <a:noFill/>
          </a:ln>
          <a:effectLst>
            <a:outerShdw blurRad="292100" dist="139700" dir="2700000" algn="tl" rotWithShape="0">
              <a:srgbClr val="333333">
                <a:alpha val="65000"/>
              </a:srgbClr>
            </a:outerShdw>
          </a:effectLst>
        </p:spPr>
      </p:pic>
      <p:pic>
        <p:nvPicPr>
          <p:cNvPr id="17" name="Image 16" descr="DSC05479.JPG"/>
          <p:cNvPicPr>
            <a:picLocks noChangeAspect="1"/>
          </p:cNvPicPr>
          <p:nvPr/>
        </p:nvPicPr>
        <p:blipFill>
          <a:blip r:embed="rId5" cstate="email"/>
          <a:stretch>
            <a:fillRect/>
          </a:stretch>
        </p:blipFill>
        <p:spPr>
          <a:xfrm>
            <a:off x="228600" y="2057400"/>
            <a:ext cx="1189597" cy="856753"/>
          </a:xfrm>
          <a:prstGeom prst="rect">
            <a:avLst/>
          </a:prstGeom>
          <a:ln>
            <a:noFill/>
          </a:ln>
          <a:effectLst>
            <a:outerShdw blurRad="292100" dist="139700" dir="2700000" algn="tl" rotWithShape="0">
              <a:srgbClr val="333333">
                <a:alpha val="65000"/>
              </a:srgbClr>
            </a:outerShdw>
          </a:effectLst>
        </p:spPr>
      </p:pic>
      <p:pic>
        <p:nvPicPr>
          <p:cNvPr id="18" name="Image 17" descr="DSC09261.JPG"/>
          <p:cNvPicPr>
            <a:picLocks noChangeAspect="1"/>
          </p:cNvPicPr>
          <p:nvPr/>
        </p:nvPicPr>
        <p:blipFill>
          <a:blip r:embed="rId6" cstate="email"/>
          <a:stretch>
            <a:fillRect/>
          </a:stretch>
        </p:blipFill>
        <p:spPr>
          <a:xfrm>
            <a:off x="228600" y="1066800"/>
            <a:ext cx="1151509" cy="797352"/>
          </a:xfrm>
          <a:prstGeom prst="rect">
            <a:avLst/>
          </a:prstGeom>
          <a:ln>
            <a:noFill/>
          </a:ln>
          <a:effectLst>
            <a:outerShdw blurRad="292100" dist="139700" dir="2700000" algn="tl" rotWithShape="0">
              <a:srgbClr val="333333">
                <a:alpha val="65000"/>
              </a:srgbClr>
            </a:outerShdw>
          </a:effectLst>
        </p:spPr>
      </p:pic>
      <p:pic>
        <p:nvPicPr>
          <p:cNvPr id="19" name="Image 18" descr="DSC09000.JPG"/>
          <p:cNvPicPr>
            <a:picLocks noChangeAspect="1"/>
          </p:cNvPicPr>
          <p:nvPr/>
        </p:nvPicPr>
        <p:blipFill>
          <a:blip r:embed="rId7" cstate="email"/>
          <a:stretch>
            <a:fillRect/>
          </a:stretch>
        </p:blipFill>
        <p:spPr>
          <a:xfrm>
            <a:off x="228601" y="4114800"/>
            <a:ext cx="1219200" cy="894904"/>
          </a:xfrm>
          <a:prstGeom prst="rect">
            <a:avLst/>
          </a:prstGeom>
          <a:ln>
            <a:noFill/>
          </a:ln>
          <a:effectLst>
            <a:outerShdw blurRad="292100" dist="139700" dir="2700000" algn="tl" rotWithShape="0">
              <a:srgbClr val="333333">
                <a:alpha val="65000"/>
              </a:srgbClr>
            </a:outerShdw>
          </a:effectLst>
        </p:spPr>
      </p:pic>
      <p:sp>
        <p:nvSpPr>
          <p:cNvPr id="20" name="ZoneTexte 19"/>
          <p:cNvSpPr txBox="1"/>
          <p:nvPr/>
        </p:nvSpPr>
        <p:spPr>
          <a:xfrm>
            <a:off x="0" y="6488668"/>
            <a:ext cx="9144000" cy="369332"/>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pc="600" dirty="0" smtClean="0">
                <a:solidFill>
                  <a:schemeClr val="bg1">
                    <a:lumMod val="65000"/>
                  </a:schemeClr>
                </a:solidFill>
                <a:latin typeface="Bradley Hand ITC" pitchFamily="66" charset="0"/>
              </a:rPr>
              <a:t>celinemk.jimdo.com</a:t>
            </a:r>
            <a:endParaRPr lang="en-US" spc="600" dirty="0">
              <a:solidFill>
                <a:schemeClr val="bg1">
                  <a:lumMod val="65000"/>
                </a:schemeClr>
              </a:solidFill>
              <a:latin typeface="Bradley Hand ITC" pitchFamily="66" charset="0"/>
            </a:endParaRPr>
          </a:p>
        </p:txBody>
      </p:sp>
    </p:spTree>
  </p:cSld>
  <p:clrMapOvr>
    <a:masterClrMapping/>
  </p:clrMapOvr>
  <p:transition spd="med" advTm="7000">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_AR71929.jpg"/>
          <p:cNvPicPr>
            <a:picLocks noChangeAspect="1"/>
          </p:cNvPicPr>
          <p:nvPr/>
        </p:nvPicPr>
        <p:blipFill>
          <a:blip r:embed="rId2" cstate="email">
            <a:lum bright="30000" contrast="-10000"/>
          </a:blip>
          <a:stretch>
            <a:fillRect/>
          </a:stretch>
        </p:blipFill>
        <p:spPr>
          <a:xfrm>
            <a:off x="0" y="914400"/>
            <a:ext cx="9601200" cy="6441430"/>
          </a:xfrm>
          <a:prstGeom prst="rect">
            <a:avLst/>
          </a:prstGeom>
        </p:spPr>
      </p:pic>
      <p:sp>
        <p:nvSpPr>
          <p:cNvPr id="2" name="Titre 1"/>
          <p:cNvSpPr>
            <a:spLocks noGrp="1"/>
          </p:cNvSpPr>
          <p:nvPr>
            <p:ph type="title"/>
          </p:nvPr>
        </p:nvSpPr>
        <p:spPr>
          <a:xfrm>
            <a:off x="1066800" y="0"/>
            <a:ext cx="7620000" cy="990600"/>
          </a:xfrm>
        </p:spPr>
        <p:txBody>
          <a:bodyPr/>
          <a:lstStyle/>
          <a:p>
            <a:r>
              <a:rPr lang="en-US" dirty="0" smtClean="0">
                <a:solidFill>
                  <a:srgbClr val="CC3300"/>
                </a:solidFill>
                <a:latin typeface="Bradley Hand ITC" pitchFamily="66" charset="0"/>
              </a:rPr>
              <a:t>Public work</a:t>
            </a:r>
            <a:endParaRPr lang="en-US" dirty="0">
              <a:solidFill>
                <a:srgbClr val="CC3300"/>
              </a:solidFill>
              <a:latin typeface="Bradley Hand ITC" pitchFamily="66" charset="0"/>
            </a:endParaRPr>
          </a:p>
        </p:txBody>
      </p:sp>
      <p:pic>
        <p:nvPicPr>
          <p:cNvPr id="8" name="Espace réservé du contenu 7" descr="DSC09568.JPG"/>
          <p:cNvPicPr>
            <a:picLocks noGrp="1" noChangeAspect="1"/>
          </p:cNvPicPr>
          <p:nvPr>
            <p:ph idx="1"/>
          </p:nvPr>
        </p:nvPicPr>
        <p:blipFill>
          <a:blip r:embed="rId3" cstate="email"/>
          <a:stretch>
            <a:fillRect/>
          </a:stretch>
        </p:blipFill>
        <p:spPr>
          <a:xfrm rot="21299645">
            <a:off x="262568" y="1332798"/>
            <a:ext cx="2804485" cy="4279915"/>
          </a:xfrm>
          <a:prstGeom prst="rect">
            <a:avLst/>
          </a:prstGeom>
          <a:ln>
            <a:noFill/>
          </a:ln>
          <a:effectLst>
            <a:outerShdw blurRad="292100" dist="139700" dir="2700000" algn="tl" rotWithShape="0">
              <a:srgbClr val="333333">
                <a:alpha val="65000"/>
              </a:srgbClr>
            </a:outerShdw>
          </a:effectLst>
        </p:spPr>
      </p:pic>
      <p:pic>
        <p:nvPicPr>
          <p:cNvPr id="12" name="Image 11" descr="_AR71958.jpg"/>
          <p:cNvPicPr>
            <a:picLocks noChangeAspect="1"/>
          </p:cNvPicPr>
          <p:nvPr/>
        </p:nvPicPr>
        <p:blipFill>
          <a:blip r:embed="rId4" cstate="email"/>
          <a:stretch>
            <a:fillRect/>
          </a:stretch>
        </p:blipFill>
        <p:spPr>
          <a:xfrm>
            <a:off x="3505200" y="990600"/>
            <a:ext cx="2743200" cy="1825362"/>
          </a:xfrm>
          <a:prstGeom prst="rect">
            <a:avLst/>
          </a:prstGeom>
          <a:ln>
            <a:noFill/>
          </a:ln>
          <a:effectLst>
            <a:outerShdw blurRad="292100" dist="139700" dir="2700000" algn="tl" rotWithShape="0">
              <a:srgbClr val="333333">
                <a:alpha val="65000"/>
              </a:srgbClr>
            </a:outerShdw>
          </a:effectLst>
        </p:spPr>
      </p:pic>
      <p:pic>
        <p:nvPicPr>
          <p:cNvPr id="13" name="Image 12" descr="_AR72050.jpg"/>
          <p:cNvPicPr>
            <a:picLocks noChangeAspect="1"/>
          </p:cNvPicPr>
          <p:nvPr/>
        </p:nvPicPr>
        <p:blipFill>
          <a:blip r:embed="rId5" cstate="email"/>
          <a:stretch>
            <a:fillRect/>
          </a:stretch>
        </p:blipFill>
        <p:spPr>
          <a:xfrm>
            <a:off x="3505200" y="2971800"/>
            <a:ext cx="2743200" cy="1825362"/>
          </a:xfrm>
          <a:prstGeom prst="rect">
            <a:avLst/>
          </a:prstGeom>
          <a:ln>
            <a:noFill/>
          </a:ln>
          <a:effectLst>
            <a:outerShdw blurRad="292100" dist="139700" dir="2700000" algn="tl" rotWithShape="0">
              <a:srgbClr val="333333">
                <a:alpha val="65000"/>
              </a:srgbClr>
            </a:outerShdw>
          </a:effectLst>
        </p:spPr>
      </p:pic>
      <p:sp>
        <p:nvSpPr>
          <p:cNvPr id="15" name="ZoneTexte 14"/>
          <p:cNvSpPr txBox="1"/>
          <p:nvPr/>
        </p:nvSpPr>
        <p:spPr>
          <a:xfrm>
            <a:off x="0" y="6211669"/>
            <a:ext cx="9372600" cy="646331"/>
          </a:xfrm>
          <a:prstGeom prst="rect">
            <a:avLst/>
          </a:prstGeom>
          <a:solidFill>
            <a:schemeClr val="accent6">
              <a:lumMod val="60000"/>
              <a:lumOff val="40000"/>
              <a:tint val="66000"/>
              <a:satMod val="160000"/>
            </a:schemeClr>
          </a:solidFill>
        </p:spPr>
        <p:txBody>
          <a:bodyPr wrap="square" rtlCol="0">
            <a:spAutoFit/>
          </a:bodyPr>
          <a:lstStyle/>
          <a:p>
            <a:r>
              <a:rPr lang="en-US" b="1" dirty="0" smtClean="0">
                <a:solidFill>
                  <a:srgbClr val="990033"/>
                </a:solidFill>
                <a:latin typeface="Bradley Hand ITC" pitchFamily="66" charset="0"/>
              </a:rPr>
              <a:t>Video testimony of the exhibition:</a:t>
            </a:r>
          </a:p>
          <a:p>
            <a:endParaRPr lang="en-US" b="1" dirty="0" smtClean="0">
              <a:solidFill>
                <a:srgbClr val="990033"/>
              </a:solidFill>
              <a:latin typeface="Bradley Hand ITC" pitchFamily="66" charset="0"/>
            </a:endParaRPr>
          </a:p>
        </p:txBody>
      </p:sp>
      <p:pic>
        <p:nvPicPr>
          <p:cNvPr id="14" name="Image 13" descr="_AR71995.jpg"/>
          <p:cNvPicPr>
            <a:picLocks noChangeAspect="1"/>
          </p:cNvPicPr>
          <p:nvPr/>
        </p:nvPicPr>
        <p:blipFill>
          <a:blip r:embed="rId6" cstate="email"/>
          <a:stretch>
            <a:fillRect/>
          </a:stretch>
        </p:blipFill>
        <p:spPr>
          <a:xfrm>
            <a:off x="3505200" y="4953000"/>
            <a:ext cx="2743200" cy="1825362"/>
          </a:xfrm>
          <a:prstGeom prst="rect">
            <a:avLst/>
          </a:prstGeom>
          <a:ln>
            <a:noFill/>
          </a:ln>
          <a:effectLst>
            <a:outerShdw blurRad="292100" dist="139700" dir="2700000" algn="tl" rotWithShape="0">
              <a:srgbClr val="333333">
                <a:alpha val="65000"/>
              </a:srgbClr>
            </a:outerShdw>
          </a:effectLst>
        </p:spPr>
      </p:pic>
      <p:sp>
        <p:nvSpPr>
          <p:cNvPr id="18" name="ZoneTexte 17"/>
          <p:cNvSpPr txBox="1"/>
          <p:nvPr/>
        </p:nvSpPr>
        <p:spPr>
          <a:xfrm>
            <a:off x="6324600" y="6324600"/>
            <a:ext cx="2971800" cy="369332"/>
          </a:xfrm>
          <a:prstGeom prst="rect">
            <a:avLst/>
          </a:prstGeom>
          <a:noFill/>
        </p:spPr>
        <p:txBody>
          <a:bodyPr wrap="square" rtlCol="0">
            <a:spAutoFit/>
          </a:bodyPr>
          <a:lstStyle/>
          <a:p>
            <a:pPr algn="ctr"/>
            <a:r>
              <a:rPr lang="en-US" spc="300" dirty="0">
                <a:solidFill>
                  <a:schemeClr val="accent6">
                    <a:lumMod val="75000"/>
                  </a:schemeClr>
                </a:solidFill>
                <a:latin typeface="Bradley Hand ITC" pitchFamily="66" charset="0"/>
              </a:rPr>
              <a:t>c</a:t>
            </a:r>
            <a:r>
              <a:rPr lang="en-US" spc="300" dirty="0" smtClean="0">
                <a:solidFill>
                  <a:schemeClr val="accent6">
                    <a:lumMod val="75000"/>
                  </a:schemeClr>
                </a:solidFill>
                <a:latin typeface="Bradley Hand ITC" pitchFamily="66" charset="0"/>
              </a:rPr>
              <a:t>elinemk.jimdo.com</a:t>
            </a:r>
            <a:endParaRPr lang="en-US" spc="300" dirty="0">
              <a:solidFill>
                <a:schemeClr val="accent6">
                  <a:lumMod val="75000"/>
                </a:schemeClr>
              </a:solidFill>
              <a:latin typeface="Bradley Hand ITC" pitchFamily="66" charset="0"/>
            </a:endParaRPr>
          </a:p>
        </p:txBody>
      </p:sp>
      <p:sp>
        <p:nvSpPr>
          <p:cNvPr id="11" name="ZoneTexte 10"/>
          <p:cNvSpPr txBox="1"/>
          <p:nvPr/>
        </p:nvSpPr>
        <p:spPr>
          <a:xfrm>
            <a:off x="914400" y="6488668"/>
            <a:ext cx="1371600" cy="369332"/>
          </a:xfrm>
          <a:prstGeom prst="rect">
            <a:avLst/>
          </a:prstGeom>
          <a:noFill/>
        </p:spPr>
        <p:txBody>
          <a:bodyPr wrap="square" rtlCol="0">
            <a:spAutoFit/>
          </a:bodyPr>
          <a:lstStyle/>
          <a:p>
            <a:r>
              <a:rPr lang="en-US" dirty="0" smtClean="0">
                <a:latin typeface="Bradley Hand ITC" pitchFamily="66" charset="0"/>
                <a:hlinkClick r:id="rId7" action="ppaction://hlinkfile"/>
              </a:rPr>
              <a:t>“Click here”</a:t>
            </a:r>
            <a:endParaRPr lang="en-US" dirty="0">
              <a:latin typeface="Bradley Hand ITC" pitchFamily="66" charset="0"/>
            </a:endParaRPr>
          </a:p>
        </p:txBody>
      </p:sp>
    </p:spTree>
  </p:cSld>
  <p:clrMapOvr>
    <a:masterClrMapping/>
  </p:clrMapOvr>
  <p:transition spd="med" advTm="3000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DSC09364.JPG"/>
          <p:cNvPicPr>
            <a:picLocks noChangeAspect="1"/>
          </p:cNvPicPr>
          <p:nvPr/>
        </p:nvPicPr>
        <p:blipFill>
          <a:blip r:embed="rId2" cstate="print"/>
          <a:stretch>
            <a:fillRect/>
          </a:stretch>
        </p:blipFill>
        <p:spPr>
          <a:xfrm>
            <a:off x="0" y="0"/>
            <a:ext cx="1751728" cy="6858000"/>
          </a:xfrm>
          <a:prstGeom prst="rect">
            <a:avLst/>
          </a:prstGeom>
        </p:spPr>
      </p:pic>
      <p:sp>
        <p:nvSpPr>
          <p:cNvPr id="2" name="Titre 1"/>
          <p:cNvSpPr>
            <a:spLocks noGrp="1"/>
          </p:cNvSpPr>
          <p:nvPr>
            <p:ph type="title"/>
          </p:nvPr>
        </p:nvSpPr>
        <p:spPr>
          <a:xfrm>
            <a:off x="1752600" y="0"/>
            <a:ext cx="7391400" cy="762000"/>
          </a:xfrm>
        </p:spPr>
        <p:txBody>
          <a:bodyPr>
            <a:normAutofit/>
          </a:bodyPr>
          <a:lstStyle/>
          <a:p>
            <a:pPr algn="l"/>
            <a:r>
              <a:rPr lang="en-US" sz="2400" i="1" dirty="0" smtClean="0">
                <a:solidFill>
                  <a:srgbClr val="990033"/>
                </a:solidFill>
                <a:latin typeface="Bradley Hand ITC" pitchFamily="66" charset="0"/>
              </a:rPr>
              <a:t> Tariffs and Commissions</a:t>
            </a:r>
            <a:endParaRPr lang="en-US" sz="2400" dirty="0">
              <a:solidFill>
                <a:srgbClr val="990033"/>
              </a:solidFill>
              <a:latin typeface="Bradley Hand ITC" pitchFamily="66" charset="0"/>
            </a:endParaRPr>
          </a:p>
        </p:txBody>
      </p:sp>
      <p:sp>
        <p:nvSpPr>
          <p:cNvPr id="6" name="Espace réservé du contenu 5"/>
          <p:cNvSpPr>
            <a:spLocks noGrp="1"/>
          </p:cNvSpPr>
          <p:nvPr>
            <p:ph idx="1"/>
          </p:nvPr>
        </p:nvSpPr>
        <p:spPr>
          <a:xfrm>
            <a:off x="1905000" y="838200"/>
            <a:ext cx="7086600" cy="5715000"/>
          </a:xfrm>
        </p:spPr>
        <p:txBody>
          <a:bodyPr>
            <a:normAutofit/>
          </a:bodyPr>
          <a:lstStyle/>
          <a:p>
            <a:pPr algn="just">
              <a:buNone/>
            </a:pPr>
            <a:endParaRPr lang="en-US" sz="1600" i="1" dirty="0" smtClean="0"/>
          </a:p>
          <a:p>
            <a:pPr algn="just">
              <a:buNone/>
            </a:pPr>
            <a:r>
              <a:rPr lang="en-US" sz="1200" dirty="0" smtClean="0"/>
              <a:t>All of my work are for sell. </a:t>
            </a:r>
          </a:p>
          <a:p>
            <a:pPr algn="just">
              <a:buNone/>
            </a:pPr>
            <a:r>
              <a:rPr lang="en-US" sz="1200" dirty="0" smtClean="0"/>
              <a:t>The prices are based of the size and the media used. </a:t>
            </a:r>
          </a:p>
          <a:p>
            <a:pPr algn="just">
              <a:buNone/>
            </a:pPr>
            <a:r>
              <a:rPr lang="en-US" sz="1200" dirty="0" smtClean="0"/>
              <a:t>An oil painting will be more pricy than an acrylic, although I do not use acrylic very often.</a:t>
            </a:r>
          </a:p>
          <a:p>
            <a:pPr algn="just">
              <a:buNone/>
            </a:pPr>
            <a:r>
              <a:rPr lang="en-US" sz="1200" dirty="0" smtClean="0"/>
              <a:t>Commission paintings are possible (in oil, mix media, inks mix ink and drawings…) at a certain</a:t>
            </a:r>
          </a:p>
          <a:p>
            <a:pPr algn="just">
              <a:buNone/>
            </a:pPr>
            <a:r>
              <a:rPr lang="en-US" sz="1200" dirty="0" smtClean="0"/>
              <a:t>extent and as long as it correspond to my portfolio and style.</a:t>
            </a:r>
          </a:p>
          <a:p>
            <a:pPr algn="just">
              <a:buNone/>
            </a:pPr>
            <a:r>
              <a:rPr lang="en-US" sz="1200" dirty="0" smtClean="0"/>
              <a:t> </a:t>
            </a:r>
          </a:p>
          <a:p>
            <a:pPr algn="just">
              <a:buNone/>
            </a:pPr>
            <a:r>
              <a:rPr lang="en-US" sz="1200" dirty="0" smtClean="0"/>
              <a:t>We can talk about it and see what you need and what I can offer.</a:t>
            </a:r>
          </a:p>
          <a:p>
            <a:pPr algn="just">
              <a:buNone/>
            </a:pPr>
            <a:r>
              <a:rPr lang="en-US" sz="1200" dirty="0" smtClean="0"/>
              <a:t>Prices for commission paintings are not especially more expensive that my collection work. </a:t>
            </a:r>
          </a:p>
          <a:p>
            <a:pPr algn="just">
              <a:buNone/>
            </a:pPr>
            <a:r>
              <a:rPr lang="en-US" sz="1200" dirty="0" smtClean="0"/>
              <a:t>And the tariffs will be based on the same principles as my collection work.</a:t>
            </a:r>
          </a:p>
          <a:p>
            <a:pPr>
              <a:buNone/>
            </a:pPr>
            <a:endParaRPr lang="en-US" sz="1200" i="1" dirty="0" smtClean="0"/>
          </a:p>
          <a:p>
            <a:pPr>
              <a:buNone/>
            </a:pPr>
            <a:endParaRPr lang="en-US" sz="1600" i="1" dirty="0" smtClean="0"/>
          </a:p>
          <a:p>
            <a:pPr>
              <a:buNone/>
            </a:pPr>
            <a:r>
              <a:rPr lang="en-US" sz="2400" i="1" dirty="0" smtClean="0">
                <a:solidFill>
                  <a:srgbClr val="990033"/>
                </a:solidFill>
                <a:latin typeface="Bradley Hand ITC" pitchFamily="66" charset="0"/>
              </a:rPr>
              <a:t>How to contact me:</a:t>
            </a:r>
          </a:p>
          <a:p>
            <a:pPr>
              <a:buNone/>
            </a:pPr>
            <a:endParaRPr lang="en-US" sz="2400" i="1" dirty="0" smtClean="0">
              <a:solidFill>
                <a:srgbClr val="990033"/>
              </a:solidFill>
              <a:latin typeface="Bradley Hand ITC" pitchFamily="66" charset="0"/>
            </a:endParaRPr>
          </a:p>
          <a:p>
            <a:pPr>
              <a:buNone/>
            </a:pPr>
            <a:r>
              <a:rPr lang="en-US" sz="1600" i="1" dirty="0" smtClean="0">
                <a:solidFill>
                  <a:schemeClr val="accent6">
                    <a:lumMod val="75000"/>
                  </a:schemeClr>
                </a:solidFill>
                <a:latin typeface="Bradley Hand ITC" pitchFamily="66" charset="0"/>
              </a:rPr>
              <a:t> </a:t>
            </a:r>
            <a:r>
              <a:rPr lang="en-US" sz="1200" i="1" dirty="0" smtClean="0">
                <a:solidFill>
                  <a:schemeClr val="accent6">
                    <a:lumMod val="75000"/>
                  </a:schemeClr>
                </a:solidFill>
                <a:latin typeface="Bradley Hand ITC" pitchFamily="66" charset="0"/>
              </a:rPr>
              <a:t>Email:   </a:t>
            </a:r>
            <a:r>
              <a:rPr lang="en-US" sz="1200" i="1" dirty="0" smtClean="0">
                <a:hlinkClick r:id="rId3"/>
              </a:rPr>
              <a:t>celinemk.art@gmail.com</a:t>
            </a:r>
            <a:endParaRPr lang="en-US" sz="1200" i="1" dirty="0" smtClean="0"/>
          </a:p>
          <a:p>
            <a:pPr>
              <a:buNone/>
            </a:pPr>
            <a:r>
              <a:rPr lang="en-US" sz="1200" i="1" dirty="0" smtClean="0">
                <a:solidFill>
                  <a:schemeClr val="accent6">
                    <a:lumMod val="75000"/>
                  </a:schemeClr>
                </a:solidFill>
                <a:latin typeface="Bradley Hand ITC" pitchFamily="66" charset="0"/>
              </a:rPr>
              <a:t>Website</a:t>
            </a:r>
            <a:r>
              <a:rPr lang="en-US" sz="1200" i="1" dirty="0" smtClean="0">
                <a:solidFill>
                  <a:schemeClr val="accent6">
                    <a:lumMod val="75000"/>
                  </a:schemeClr>
                </a:solidFill>
              </a:rPr>
              <a:t>:  </a:t>
            </a:r>
            <a:r>
              <a:rPr lang="en-US" sz="1200" i="1" dirty="0" smtClean="0">
                <a:solidFill>
                  <a:schemeClr val="accent6">
                    <a:lumMod val="75000"/>
                  </a:schemeClr>
                </a:solidFill>
                <a:hlinkClick r:id="rId4"/>
              </a:rPr>
              <a:t>www.</a:t>
            </a:r>
            <a:r>
              <a:rPr lang="en-US" sz="1200" i="1" dirty="0" smtClean="0">
                <a:hlinkClick r:id="rId4"/>
              </a:rPr>
              <a:t>celinemk.jimdo.com</a:t>
            </a:r>
            <a:endParaRPr lang="en-US" sz="1200" i="1" dirty="0" smtClean="0"/>
          </a:p>
          <a:p>
            <a:pPr>
              <a:buNone/>
            </a:pPr>
            <a:r>
              <a:rPr lang="en-US" sz="1200" i="1" dirty="0" smtClean="0">
                <a:solidFill>
                  <a:schemeClr val="accent6">
                    <a:lumMod val="75000"/>
                  </a:schemeClr>
                </a:solidFill>
                <a:latin typeface="Bradley Hand ITC" pitchFamily="66" charset="0"/>
              </a:rPr>
              <a:t>Facebook</a:t>
            </a:r>
            <a:r>
              <a:rPr lang="en-US" sz="1200" i="1" dirty="0" smtClean="0">
                <a:solidFill>
                  <a:schemeClr val="accent6">
                    <a:lumMod val="75000"/>
                  </a:schemeClr>
                </a:solidFill>
                <a:latin typeface="Bradley Hand ITC" pitchFamily="66" charset="0"/>
              </a:rPr>
              <a:t> page:  </a:t>
            </a:r>
            <a:r>
              <a:rPr lang="en-US" sz="1200" i="1" dirty="0" smtClean="0">
                <a:hlinkClick r:id="rId5"/>
              </a:rPr>
              <a:t>http://www.facebook.com/pages/Celine-MK/21510328185421</a:t>
            </a:r>
            <a:r>
              <a:rPr lang="en-US" sz="1200" i="1" dirty="0" smtClean="0"/>
              <a:t>.</a:t>
            </a:r>
            <a:r>
              <a:rPr lang="en-US" sz="1200" i="1" dirty="0" smtClean="0">
                <a:solidFill>
                  <a:schemeClr val="accent6">
                    <a:lumMod val="75000"/>
                  </a:schemeClr>
                </a:solidFill>
                <a:latin typeface="Bradley Hand ITC" pitchFamily="66" charset="0"/>
              </a:rPr>
              <a:t> </a:t>
            </a:r>
            <a:r>
              <a:rPr lang="en-US" sz="1200" i="1" dirty="0" smtClean="0">
                <a:hlinkClick r:id="rId5"/>
              </a:rPr>
              <a:t>3</a:t>
            </a:r>
            <a:r>
              <a:rPr lang="en-US" sz="1200" i="1" dirty="0" smtClean="0"/>
              <a:t/>
            </a:r>
            <a:br>
              <a:rPr lang="en-US" sz="1200" i="1" dirty="0" smtClean="0"/>
            </a:br>
            <a:endParaRPr lang="en-US" sz="1200" i="1" dirty="0"/>
          </a:p>
        </p:txBody>
      </p:sp>
    </p:spTree>
  </p:cSld>
  <p:clrMapOvr>
    <a:masterClrMapping/>
  </p:clrMapOvr>
  <p:transition spd="med" advTm="1500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0" y="0"/>
            <a:ext cx="7620000" cy="1219200"/>
          </a:xfrm>
        </p:spPr>
        <p:txBody>
          <a:bodyPr/>
          <a:lstStyle/>
          <a:p>
            <a:r>
              <a:rPr lang="en-US" dirty="0" smtClean="0">
                <a:solidFill>
                  <a:srgbClr val="CC3300"/>
                </a:solidFill>
                <a:latin typeface="Bradley Hand ITC" pitchFamily="66" charset="0"/>
              </a:rPr>
              <a:t>Inks </a:t>
            </a:r>
            <a:endParaRPr lang="en-US" dirty="0">
              <a:solidFill>
                <a:srgbClr val="CC3300"/>
              </a:solidFill>
              <a:latin typeface="Bradley Hand ITC" pitchFamily="66" charset="0"/>
            </a:endParaRPr>
          </a:p>
        </p:txBody>
      </p:sp>
      <p:pic>
        <p:nvPicPr>
          <p:cNvPr id="4" name="Espace réservé du contenu 3" descr="DSC04490.jpg"/>
          <p:cNvPicPr>
            <a:picLocks noGrp="1" noChangeAspect="1"/>
          </p:cNvPicPr>
          <p:nvPr>
            <p:ph idx="1"/>
          </p:nvPr>
        </p:nvPicPr>
        <p:blipFill>
          <a:blip r:embed="rId2" cstate="print"/>
          <a:stretch>
            <a:fillRect/>
          </a:stretch>
        </p:blipFill>
        <p:spPr>
          <a:xfrm>
            <a:off x="1828800" y="1066801"/>
            <a:ext cx="6558610" cy="5257800"/>
          </a:xfrm>
          <a:prstGeom prst="rect">
            <a:avLst/>
          </a:prstGeom>
          <a:ln>
            <a:noFill/>
          </a:ln>
          <a:effectLst>
            <a:outerShdw blurRad="292100" dist="139700" dir="2700000" algn="tl" rotWithShape="0">
              <a:srgbClr val="333333">
                <a:alpha val="65000"/>
              </a:srgbClr>
            </a:outerShdw>
          </a:effectLst>
        </p:spPr>
      </p:pic>
      <p:pic>
        <p:nvPicPr>
          <p:cNvPr id="8" name="Image 7" descr="DSC04490.jpg"/>
          <p:cNvPicPr>
            <a:picLocks noChangeAspect="1"/>
          </p:cNvPicPr>
          <p:nvPr/>
        </p:nvPicPr>
        <p:blipFill>
          <a:blip r:embed="rId3" cstate="email"/>
          <a:stretch>
            <a:fillRect/>
          </a:stretch>
        </p:blipFill>
        <p:spPr>
          <a:xfrm>
            <a:off x="152400" y="1066800"/>
            <a:ext cx="1018120" cy="838200"/>
          </a:xfrm>
          <a:prstGeom prst="rect">
            <a:avLst/>
          </a:prstGeom>
          <a:ln>
            <a:noFill/>
          </a:ln>
          <a:effectLst>
            <a:outerShdw blurRad="292100" dist="139700" dir="2700000" algn="tl" rotWithShape="0">
              <a:srgbClr val="333333">
                <a:alpha val="65000"/>
              </a:srgbClr>
            </a:outerShdw>
          </a:effectLst>
        </p:spPr>
      </p:pic>
      <p:pic>
        <p:nvPicPr>
          <p:cNvPr id="9" name="Image 8" descr="DSC04492.jpg"/>
          <p:cNvPicPr>
            <a:picLocks noChangeAspect="1"/>
          </p:cNvPicPr>
          <p:nvPr/>
        </p:nvPicPr>
        <p:blipFill>
          <a:blip r:embed="rId4" cstate="email"/>
          <a:stretch>
            <a:fillRect/>
          </a:stretch>
        </p:blipFill>
        <p:spPr>
          <a:xfrm>
            <a:off x="152400" y="2057400"/>
            <a:ext cx="976998" cy="788110"/>
          </a:xfrm>
          <a:prstGeom prst="rect">
            <a:avLst/>
          </a:prstGeom>
          <a:ln>
            <a:noFill/>
          </a:ln>
          <a:effectLst>
            <a:outerShdw blurRad="292100" dist="139700" dir="2700000" algn="tl" rotWithShape="0">
              <a:srgbClr val="333333">
                <a:alpha val="65000"/>
              </a:srgbClr>
            </a:outerShdw>
          </a:effectLst>
        </p:spPr>
      </p:pic>
      <p:pic>
        <p:nvPicPr>
          <p:cNvPr id="10" name="Image 9" descr="DSC04493.jpg"/>
          <p:cNvPicPr>
            <a:picLocks noChangeAspect="1"/>
          </p:cNvPicPr>
          <p:nvPr/>
        </p:nvPicPr>
        <p:blipFill>
          <a:blip r:embed="rId5" cstate="email"/>
          <a:stretch>
            <a:fillRect/>
          </a:stretch>
        </p:blipFill>
        <p:spPr>
          <a:xfrm>
            <a:off x="152400" y="3810000"/>
            <a:ext cx="990600" cy="768324"/>
          </a:xfrm>
          <a:prstGeom prst="rect">
            <a:avLst/>
          </a:prstGeom>
          <a:ln>
            <a:noFill/>
          </a:ln>
          <a:effectLst>
            <a:outerShdw blurRad="292100" dist="139700" dir="2700000" algn="tl" rotWithShape="0">
              <a:srgbClr val="333333">
                <a:alpha val="65000"/>
              </a:srgbClr>
            </a:outerShdw>
          </a:effectLst>
        </p:spPr>
      </p:pic>
      <p:pic>
        <p:nvPicPr>
          <p:cNvPr id="11" name="Image 10" descr="DSC04494.jpg"/>
          <p:cNvPicPr>
            <a:picLocks noChangeAspect="1"/>
          </p:cNvPicPr>
          <p:nvPr/>
        </p:nvPicPr>
        <p:blipFill>
          <a:blip r:embed="rId6" cstate="email"/>
          <a:stretch>
            <a:fillRect/>
          </a:stretch>
        </p:blipFill>
        <p:spPr>
          <a:xfrm>
            <a:off x="152400" y="2971800"/>
            <a:ext cx="990600" cy="718767"/>
          </a:xfrm>
          <a:prstGeom prst="rect">
            <a:avLst/>
          </a:prstGeom>
          <a:ln>
            <a:noFill/>
          </a:ln>
          <a:effectLst>
            <a:outerShdw blurRad="292100" dist="139700" dir="2700000" algn="tl" rotWithShape="0">
              <a:srgbClr val="333333">
                <a:alpha val="65000"/>
              </a:srgbClr>
            </a:outerShdw>
          </a:effectLst>
        </p:spPr>
      </p:pic>
      <p:pic>
        <p:nvPicPr>
          <p:cNvPr id="15" name="Image 14" descr="DSC04499.jpg"/>
          <p:cNvPicPr>
            <a:picLocks noChangeAspect="1"/>
          </p:cNvPicPr>
          <p:nvPr/>
        </p:nvPicPr>
        <p:blipFill>
          <a:blip r:embed="rId7" cstate="email"/>
          <a:stretch>
            <a:fillRect/>
          </a:stretch>
        </p:blipFill>
        <p:spPr>
          <a:xfrm>
            <a:off x="152400" y="4724400"/>
            <a:ext cx="990600" cy="705895"/>
          </a:xfrm>
          <a:prstGeom prst="rect">
            <a:avLst/>
          </a:prstGeom>
          <a:ln>
            <a:noFill/>
          </a:ln>
          <a:effectLst>
            <a:outerShdw blurRad="292100" dist="139700" dir="2700000" algn="tl" rotWithShape="0">
              <a:srgbClr val="333333">
                <a:alpha val="65000"/>
              </a:srgbClr>
            </a:outerShdw>
          </a:effectLst>
        </p:spPr>
      </p:pic>
      <p:sp>
        <p:nvSpPr>
          <p:cNvPr id="12" name="ZoneTexte 11"/>
          <p:cNvSpPr txBox="1"/>
          <p:nvPr/>
        </p:nvSpPr>
        <p:spPr>
          <a:xfrm>
            <a:off x="0" y="6488668"/>
            <a:ext cx="9144000" cy="369332"/>
          </a:xfrm>
          <a:prstGeom prst="rect">
            <a:avLst/>
          </a:prstGeom>
          <a:gradFill flip="none" rotWithShape="1">
            <a:gsLst>
              <a:gs pos="0">
                <a:srgbClr val="F19797">
                  <a:tint val="66000"/>
                  <a:satMod val="160000"/>
                </a:srgbClr>
              </a:gs>
              <a:gs pos="50000">
                <a:srgbClr val="F19797">
                  <a:tint val="44500"/>
                  <a:satMod val="160000"/>
                </a:srgbClr>
              </a:gs>
              <a:gs pos="100000">
                <a:srgbClr val="F19797">
                  <a:tint val="23500"/>
                  <a:satMod val="160000"/>
                </a:srgbClr>
              </a:gs>
            </a:gsLst>
            <a:lin ang="0" scaled="1"/>
            <a:tileRect/>
          </a:gradFill>
        </p:spPr>
        <p:txBody>
          <a:bodyPr wrap="square" rtlCol="0">
            <a:spAutoFit/>
          </a:bodyPr>
          <a:lstStyle/>
          <a:p>
            <a:pPr algn="ctr"/>
            <a:r>
              <a:rPr lang="en-US" spc="600" dirty="0" smtClean="0">
                <a:solidFill>
                  <a:srgbClr val="F19797"/>
                </a:solidFill>
                <a:latin typeface="Bradley Hand ITC" pitchFamily="66" charset="0"/>
              </a:rPr>
              <a:t>celinemk.jimdo.com</a:t>
            </a:r>
            <a:endParaRPr lang="en-US" spc="600" dirty="0">
              <a:solidFill>
                <a:srgbClr val="F19797"/>
              </a:solidFill>
              <a:latin typeface="Bradley Hand ITC" pitchFamily="66" charset="0"/>
            </a:endParaRPr>
          </a:p>
        </p:txBody>
      </p:sp>
      <p:pic>
        <p:nvPicPr>
          <p:cNvPr id="16" name="Image 15" descr="DSC04500.jpg"/>
          <p:cNvPicPr>
            <a:picLocks noChangeAspect="1"/>
          </p:cNvPicPr>
          <p:nvPr/>
        </p:nvPicPr>
        <p:blipFill>
          <a:blip r:embed="rId8" cstate="email"/>
          <a:stretch>
            <a:fillRect/>
          </a:stretch>
        </p:blipFill>
        <p:spPr>
          <a:xfrm>
            <a:off x="152401" y="5562600"/>
            <a:ext cx="990599" cy="72533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advTm="700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0" y="0"/>
            <a:ext cx="7620000" cy="1219200"/>
          </a:xfrm>
        </p:spPr>
        <p:txBody>
          <a:bodyPr/>
          <a:lstStyle/>
          <a:p>
            <a:r>
              <a:rPr lang="en-US" dirty="0" smtClean="0">
                <a:solidFill>
                  <a:srgbClr val="CC3300"/>
                </a:solidFill>
                <a:latin typeface="Bradley Hand ITC" pitchFamily="66" charset="0"/>
              </a:rPr>
              <a:t>Inks </a:t>
            </a:r>
            <a:endParaRPr lang="en-US" dirty="0">
              <a:solidFill>
                <a:srgbClr val="CC3300"/>
              </a:solidFill>
              <a:latin typeface="Bradley Hand ITC" pitchFamily="66" charset="0"/>
            </a:endParaRPr>
          </a:p>
        </p:txBody>
      </p:sp>
      <p:pic>
        <p:nvPicPr>
          <p:cNvPr id="13" name="Espace réservé du contenu 12" descr="DSC04492.jpg"/>
          <p:cNvPicPr>
            <a:picLocks noGrp="1" noChangeAspect="1"/>
          </p:cNvPicPr>
          <p:nvPr>
            <p:ph idx="1"/>
          </p:nvPr>
        </p:nvPicPr>
        <p:blipFill>
          <a:blip r:embed="rId2" cstate="email"/>
          <a:stretch>
            <a:fillRect/>
          </a:stretch>
        </p:blipFill>
        <p:spPr>
          <a:xfrm>
            <a:off x="1752600" y="990600"/>
            <a:ext cx="6612414" cy="5334000"/>
          </a:xfrm>
          <a:prstGeom prst="rect">
            <a:avLst/>
          </a:prstGeom>
          <a:ln>
            <a:noFill/>
          </a:ln>
          <a:effectLst>
            <a:outerShdw blurRad="292100" dist="139700" dir="2700000" algn="tl" rotWithShape="0">
              <a:srgbClr val="333333">
                <a:alpha val="65000"/>
              </a:srgbClr>
            </a:outerShdw>
          </a:effectLst>
        </p:spPr>
      </p:pic>
      <p:sp>
        <p:nvSpPr>
          <p:cNvPr id="14" name="ZoneTexte 13"/>
          <p:cNvSpPr txBox="1"/>
          <p:nvPr/>
        </p:nvSpPr>
        <p:spPr>
          <a:xfrm>
            <a:off x="0" y="6488668"/>
            <a:ext cx="9144000" cy="369332"/>
          </a:xfrm>
          <a:prstGeom prst="rect">
            <a:avLst/>
          </a:prstGeom>
          <a:gradFill flip="none" rotWithShape="1">
            <a:gsLst>
              <a:gs pos="0">
                <a:srgbClr val="F19797">
                  <a:tint val="66000"/>
                  <a:satMod val="160000"/>
                </a:srgbClr>
              </a:gs>
              <a:gs pos="50000">
                <a:srgbClr val="F19797">
                  <a:tint val="44500"/>
                  <a:satMod val="160000"/>
                </a:srgbClr>
              </a:gs>
              <a:gs pos="100000">
                <a:srgbClr val="F19797">
                  <a:tint val="23500"/>
                  <a:satMod val="160000"/>
                </a:srgbClr>
              </a:gs>
            </a:gsLst>
            <a:lin ang="0" scaled="1"/>
            <a:tileRect/>
          </a:gradFill>
        </p:spPr>
        <p:txBody>
          <a:bodyPr wrap="square" rtlCol="0">
            <a:spAutoFit/>
          </a:bodyPr>
          <a:lstStyle/>
          <a:p>
            <a:pPr algn="ctr"/>
            <a:r>
              <a:rPr lang="en-US" spc="600" dirty="0" smtClean="0">
                <a:solidFill>
                  <a:srgbClr val="F19797"/>
                </a:solidFill>
                <a:latin typeface="Bradley Hand ITC" pitchFamily="66" charset="0"/>
              </a:rPr>
              <a:t>celinemk.jimdo.com</a:t>
            </a:r>
            <a:endParaRPr lang="en-US" spc="600" dirty="0">
              <a:solidFill>
                <a:srgbClr val="F19797"/>
              </a:solidFill>
              <a:latin typeface="Bradley Hand ITC" pitchFamily="66" charset="0"/>
            </a:endParaRPr>
          </a:p>
        </p:txBody>
      </p:sp>
      <p:pic>
        <p:nvPicPr>
          <p:cNvPr id="17" name="Image 16" descr="DSC04490.jpg"/>
          <p:cNvPicPr>
            <a:picLocks noChangeAspect="1"/>
          </p:cNvPicPr>
          <p:nvPr/>
        </p:nvPicPr>
        <p:blipFill>
          <a:blip r:embed="rId3" cstate="email"/>
          <a:stretch>
            <a:fillRect/>
          </a:stretch>
        </p:blipFill>
        <p:spPr>
          <a:xfrm>
            <a:off x="152400" y="1066800"/>
            <a:ext cx="1018120" cy="838200"/>
          </a:xfrm>
          <a:prstGeom prst="rect">
            <a:avLst/>
          </a:prstGeom>
          <a:ln>
            <a:noFill/>
          </a:ln>
          <a:effectLst>
            <a:outerShdw blurRad="292100" dist="139700" dir="2700000" algn="tl" rotWithShape="0">
              <a:srgbClr val="333333">
                <a:alpha val="65000"/>
              </a:srgbClr>
            </a:outerShdw>
          </a:effectLst>
        </p:spPr>
      </p:pic>
      <p:pic>
        <p:nvPicPr>
          <p:cNvPr id="18" name="Image 17" descr="DSC04492.jpg"/>
          <p:cNvPicPr>
            <a:picLocks noChangeAspect="1"/>
          </p:cNvPicPr>
          <p:nvPr/>
        </p:nvPicPr>
        <p:blipFill>
          <a:blip r:embed="rId4" cstate="email"/>
          <a:stretch>
            <a:fillRect/>
          </a:stretch>
        </p:blipFill>
        <p:spPr>
          <a:xfrm>
            <a:off x="152400" y="2057400"/>
            <a:ext cx="976998" cy="788110"/>
          </a:xfrm>
          <a:prstGeom prst="rect">
            <a:avLst/>
          </a:prstGeom>
          <a:ln>
            <a:noFill/>
          </a:ln>
          <a:effectLst>
            <a:outerShdw blurRad="292100" dist="139700" dir="2700000" algn="tl" rotWithShape="0">
              <a:srgbClr val="333333">
                <a:alpha val="65000"/>
              </a:srgbClr>
            </a:outerShdw>
          </a:effectLst>
        </p:spPr>
      </p:pic>
      <p:pic>
        <p:nvPicPr>
          <p:cNvPr id="19" name="Image 18" descr="DSC04493.jpg"/>
          <p:cNvPicPr>
            <a:picLocks noChangeAspect="1"/>
          </p:cNvPicPr>
          <p:nvPr/>
        </p:nvPicPr>
        <p:blipFill>
          <a:blip r:embed="rId5" cstate="email"/>
          <a:stretch>
            <a:fillRect/>
          </a:stretch>
        </p:blipFill>
        <p:spPr>
          <a:xfrm>
            <a:off x="152400" y="3810000"/>
            <a:ext cx="990600" cy="768324"/>
          </a:xfrm>
          <a:prstGeom prst="rect">
            <a:avLst/>
          </a:prstGeom>
          <a:ln>
            <a:noFill/>
          </a:ln>
          <a:effectLst>
            <a:outerShdw blurRad="292100" dist="139700" dir="2700000" algn="tl" rotWithShape="0">
              <a:srgbClr val="333333">
                <a:alpha val="65000"/>
              </a:srgbClr>
            </a:outerShdw>
          </a:effectLst>
        </p:spPr>
      </p:pic>
      <p:pic>
        <p:nvPicPr>
          <p:cNvPr id="20" name="Image 19" descr="DSC04494.jpg"/>
          <p:cNvPicPr>
            <a:picLocks noChangeAspect="1"/>
          </p:cNvPicPr>
          <p:nvPr/>
        </p:nvPicPr>
        <p:blipFill>
          <a:blip r:embed="rId6" cstate="email"/>
          <a:stretch>
            <a:fillRect/>
          </a:stretch>
        </p:blipFill>
        <p:spPr>
          <a:xfrm>
            <a:off x="152400" y="2971800"/>
            <a:ext cx="990600" cy="718767"/>
          </a:xfrm>
          <a:prstGeom prst="rect">
            <a:avLst/>
          </a:prstGeom>
          <a:ln>
            <a:noFill/>
          </a:ln>
          <a:effectLst>
            <a:outerShdw blurRad="292100" dist="139700" dir="2700000" algn="tl" rotWithShape="0">
              <a:srgbClr val="333333">
                <a:alpha val="65000"/>
              </a:srgbClr>
            </a:outerShdw>
          </a:effectLst>
        </p:spPr>
      </p:pic>
      <p:pic>
        <p:nvPicPr>
          <p:cNvPr id="21" name="Image 20" descr="DSC04499.jpg"/>
          <p:cNvPicPr>
            <a:picLocks noChangeAspect="1"/>
          </p:cNvPicPr>
          <p:nvPr/>
        </p:nvPicPr>
        <p:blipFill>
          <a:blip r:embed="rId7" cstate="email"/>
          <a:stretch>
            <a:fillRect/>
          </a:stretch>
        </p:blipFill>
        <p:spPr>
          <a:xfrm>
            <a:off x="152400" y="4724400"/>
            <a:ext cx="990600" cy="705895"/>
          </a:xfrm>
          <a:prstGeom prst="rect">
            <a:avLst/>
          </a:prstGeom>
          <a:ln>
            <a:noFill/>
          </a:ln>
          <a:effectLst>
            <a:outerShdw blurRad="292100" dist="139700" dir="2700000" algn="tl" rotWithShape="0">
              <a:srgbClr val="333333">
                <a:alpha val="65000"/>
              </a:srgbClr>
            </a:outerShdw>
          </a:effectLst>
        </p:spPr>
      </p:pic>
      <p:pic>
        <p:nvPicPr>
          <p:cNvPr id="22" name="Image 21" descr="DSC04500.jpg"/>
          <p:cNvPicPr>
            <a:picLocks noChangeAspect="1"/>
          </p:cNvPicPr>
          <p:nvPr/>
        </p:nvPicPr>
        <p:blipFill>
          <a:blip r:embed="rId8" cstate="email"/>
          <a:stretch>
            <a:fillRect/>
          </a:stretch>
        </p:blipFill>
        <p:spPr>
          <a:xfrm>
            <a:off x="152401" y="5562600"/>
            <a:ext cx="990599" cy="72533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advTm="700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0" y="0"/>
            <a:ext cx="7620000" cy="1219200"/>
          </a:xfrm>
        </p:spPr>
        <p:txBody>
          <a:bodyPr/>
          <a:lstStyle/>
          <a:p>
            <a:r>
              <a:rPr lang="en-US" dirty="0" smtClean="0">
                <a:solidFill>
                  <a:srgbClr val="CC3300"/>
                </a:solidFill>
                <a:latin typeface="Bradley Hand ITC" pitchFamily="66" charset="0"/>
              </a:rPr>
              <a:t>Inks </a:t>
            </a:r>
            <a:endParaRPr lang="en-US" dirty="0">
              <a:solidFill>
                <a:srgbClr val="CC3300"/>
              </a:solidFill>
              <a:latin typeface="Bradley Hand ITC" pitchFamily="66" charset="0"/>
            </a:endParaRPr>
          </a:p>
        </p:txBody>
      </p:sp>
      <p:pic>
        <p:nvPicPr>
          <p:cNvPr id="13" name="Espace réservé du contenu 12" descr="DSC04494.jpg"/>
          <p:cNvPicPr>
            <a:picLocks noGrp="1" noChangeAspect="1"/>
          </p:cNvPicPr>
          <p:nvPr>
            <p:ph idx="1"/>
          </p:nvPr>
        </p:nvPicPr>
        <p:blipFill>
          <a:blip r:embed="rId2" cstate="email"/>
          <a:stretch>
            <a:fillRect/>
          </a:stretch>
        </p:blipFill>
        <p:spPr>
          <a:xfrm>
            <a:off x="1447800" y="990600"/>
            <a:ext cx="7351288" cy="5334000"/>
          </a:xfrm>
          <a:prstGeom prst="rect">
            <a:avLst/>
          </a:prstGeom>
          <a:ln>
            <a:noFill/>
          </a:ln>
          <a:effectLst>
            <a:outerShdw blurRad="292100" dist="139700" dir="2700000" algn="tl" rotWithShape="0">
              <a:srgbClr val="333333">
                <a:alpha val="65000"/>
              </a:srgbClr>
            </a:outerShdw>
          </a:effectLst>
        </p:spPr>
      </p:pic>
      <p:pic>
        <p:nvPicPr>
          <p:cNvPr id="14" name="Image 13" descr="DSC04490.jpg"/>
          <p:cNvPicPr>
            <a:picLocks noChangeAspect="1"/>
          </p:cNvPicPr>
          <p:nvPr/>
        </p:nvPicPr>
        <p:blipFill>
          <a:blip r:embed="rId3" cstate="email"/>
          <a:stretch>
            <a:fillRect/>
          </a:stretch>
        </p:blipFill>
        <p:spPr>
          <a:xfrm>
            <a:off x="152400" y="1066800"/>
            <a:ext cx="1018120" cy="838200"/>
          </a:xfrm>
          <a:prstGeom prst="rect">
            <a:avLst/>
          </a:prstGeom>
          <a:ln>
            <a:noFill/>
          </a:ln>
          <a:effectLst>
            <a:outerShdw blurRad="292100" dist="139700" dir="2700000" algn="tl" rotWithShape="0">
              <a:srgbClr val="333333">
                <a:alpha val="65000"/>
              </a:srgbClr>
            </a:outerShdw>
          </a:effectLst>
        </p:spPr>
      </p:pic>
      <p:pic>
        <p:nvPicPr>
          <p:cNvPr id="17" name="Image 16" descr="DSC04492.jpg"/>
          <p:cNvPicPr>
            <a:picLocks noChangeAspect="1"/>
          </p:cNvPicPr>
          <p:nvPr/>
        </p:nvPicPr>
        <p:blipFill>
          <a:blip r:embed="rId4" cstate="email"/>
          <a:stretch>
            <a:fillRect/>
          </a:stretch>
        </p:blipFill>
        <p:spPr>
          <a:xfrm>
            <a:off x="152400" y="2057400"/>
            <a:ext cx="976998" cy="788110"/>
          </a:xfrm>
          <a:prstGeom prst="rect">
            <a:avLst/>
          </a:prstGeom>
          <a:ln>
            <a:noFill/>
          </a:ln>
          <a:effectLst>
            <a:outerShdw blurRad="292100" dist="139700" dir="2700000" algn="tl" rotWithShape="0">
              <a:srgbClr val="333333">
                <a:alpha val="65000"/>
              </a:srgbClr>
            </a:outerShdw>
          </a:effectLst>
        </p:spPr>
      </p:pic>
      <p:pic>
        <p:nvPicPr>
          <p:cNvPr id="18" name="Image 17" descr="DSC04493.jpg"/>
          <p:cNvPicPr>
            <a:picLocks noChangeAspect="1"/>
          </p:cNvPicPr>
          <p:nvPr/>
        </p:nvPicPr>
        <p:blipFill>
          <a:blip r:embed="rId5" cstate="email"/>
          <a:stretch>
            <a:fillRect/>
          </a:stretch>
        </p:blipFill>
        <p:spPr>
          <a:xfrm>
            <a:off x="152400" y="3810000"/>
            <a:ext cx="990600" cy="768324"/>
          </a:xfrm>
          <a:prstGeom prst="rect">
            <a:avLst/>
          </a:prstGeom>
          <a:ln>
            <a:noFill/>
          </a:ln>
          <a:effectLst>
            <a:outerShdw blurRad="292100" dist="139700" dir="2700000" algn="tl" rotWithShape="0">
              <a:srgbClr val="333333">
                <a:alpha val="65000"/>
              </a:srgbClr>
            </a:outerShdw>
          </a:effectLst>
        </p:spPr>
      </p:pic>
      <p:pic>
        <p:nvPicPr>
          <p:cNvPr id="19" name="Image 18" descr="DSC04494.jpg"/>
          <p:cNvPicPr>
            <a:picLocks noChangeAspect="1"/>
          </p:cNvPicPr>
          <p:nvPr/>
        </p:nvPicPr>
        <p:blipFill>
          <a:blip r:embed="rId6" cstate="email"/>
          <a:stretch>
            <a:fillRect/>
          </a:stretch>
        </p:blipFill>
        <p:spPr>
          <a:xfrm>
            <a:off x="152400" y="2971800"/>
            <a:ext cx="990600" cy="718767"/>
          </a:xfrm>
          <a:prstGeom prst="rect">
            <a:avLst/>
          </a:prstGeom>
          <a:ln>
            <a:noFill/>
          </a:ln>
          <a:effectLst>
            <a:outerShdw blurRad="292100" dist="139700" dir="2700000" algn="tl" rotWithShape="0">
              <a:srgbClr val="333333">
                <a:alpha val="65000"/>
              </a:srgbClr>
            </a:outerShdw>
          </a:effectLst>
        </p:spPr>
      </p:pic>
      <p:pic>
        <p:nvPicPr>
          <p:cNvPr id="20" name="Image 19" descr="DSC04499.jpg"/>
          <p:cNvPicPr>
            <a:picLocks noChangeAspect="1"/>
          </p:cNvPicPr>
          <p:nvPr/>
        </p:nvPicPr>
        <p:blipFill>
          <a:blip r:embed="rId7" cstate="email"/>
          <a:stretch>
            <a:fillRect/>
          </a:stretch>
        </p:blipFill>
        <p:spPr>
          <a:xfrm>
            <a:off x="152400" y="4724400"/>
            <a:ext cx="990600" cy="705895"/>
          </a:xfrm>
          <a:prstGeom prst="rect">
            <a:avLst/>
          </a:prstGeom>
          <a:ln>
            <a:noFill/>
          </a:ln>
          <a:effectLst>
            <a:outerShdw blurRad="292100" dist="139700" dir="2700000" algn="tl" rotWithShape="0">
              <a:srgbClr val="333333">
                <a:alpha val="65000"/>
              </a:srgbClr>
            </a:outerShdw>
          </a:effectLst>
        </p:spPr>
      </p:pic>
      <p:pic>
        <p:nvPicPr>
          <p:cNvPr id="21" name="Image 20" descr="DSC04500.jpg"/>
          <p:cNvPicPr>
            <a:picLocks noChangeAspect="1"/>
          </p:cNvPicPr>
          <p:nvPr/>
        </p:nvPicPr>
        <p:blipFill>
          <a:blip r:embed="rId8" cstate="email"/>
          <a:stretch>
            <a:fillRect/>
          </a:stretch>
        </p:blipFill>
        <p:spPr>
          <a:xfrm>
            <a:off x="152401" y="5562600"/>
            <a:ext cx="990599" cy="725331"/>
          </a:xfrm>
          <a:prstGeom prst="rect">
            <a:avLst/>
          </a:prstGeom>
          <a:ln>
            <a:noFill/>
          </a:ln>
          <a:effectLst>
            <a:outerShdw blurRad="292100" dist="139700" dir="2700000" algn="tl" rotWithShape="0">
              <a:srgbClr val="333333">
                <a:alpha val="65000"/>
              </a:srgbClr>
            </a:outerShdw>
          </a:effectLst>
        </p:spPr>
      </p:pic>
      <p:sp>
        <p:nvSpPr>
          <p:cNvPr id="22" name="ZoneTexte 21"/>
          <p:cNvSpPr txBox="1"/>
          <p:nvPr/>
        </p:nvSpPr>
        <p:spPr>
          <a:xfrm>
            <a:off x="0" y="6488668"/>
            <a:ext cx="9144000" cy="369332"/>
          </a:xfrm>
          <a:prstGeom prst="rect">
            <a:avLst/>
          </a:prstGeom>
          <a:gradFill flip="none" rotWithShape="1">
            <a:gsLst>
              <a:gs pos="0">
                <a:srgbClr val="F19797">
                  <a:tint val="66000"/>
                  <a:satMod val="160000"/>
                </a:srgbClr>
              </a:gs>
              <a:gs pos="50000">
                <a:srgbClr val="F19797">
                  <a:tint val="44500"/>
                  <a:satMod val="160000"/>
                </a:srgbClr>
              </a:gs>
              <a:gs pos="100000">
                <a:srgbClr val="F19797">
                  <a:tint val="23500"/>
                  <a:satMod val="160000"/>
                </a:srgbClr>
              </a:gs>
            </a:gsLst>
            <a:lin ang="0" scaled="1"/>
            <a:tileRect/>
          </a:gradFill>
        </p:spPr>
        <p:txBody>
          <a:bodyPr wrap="square" rtlCol="0">
            <a:spAutoFit/>
          </a:bodyPr>
          <a:lstStyle/>
          <a:p>
            <a:pPr algn="ctr"/>
            <a:r>
              <a:rPr lang="en-US" spc="600" dirty="0" smtClean="0">
                <a:solidFill>
                  <a:srgbClr val="F19797"/>
                </a:solidFill>
                <a:latin typeface="Bradley Hand ITC" pitchFamily="66" charset="0"/>
              </a:rPr>
              <a:t>celinemk.jimdo.com</a:t>
            </a:r>
            <a:endParaRPr lang="en-US" spc="600" dirty="0">
              <a:solidFill>
                <a:srgbClr val="F19797"/>
              </a:solidFill>
              <a:latin typeface="Bradley Hand ITC" pitchFamily="66" charset="0"/>
            </a:endParaRPr>
          </a:p>
        </p:txBody>
      </p:sp>
    </p:spTree>
  </p:cSld>
  <p:clrMapOvr>
    <a:masterClrMapping/>
  </p:clrMapOvr>
  <p:transition spd="med" advTm="700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0" y="0"/>
            <a:ext cx="7620000" cy="1219200"/>
          </a:xfrm>
        </p:spPr>
        <p:txBody>
          <a:bodyPr/>
          <a:lstStyle/>
          <a:p>
            <a:r>
              <a:rPr lang="en-US" dirty="0" smtClean="0">
                <a:solidFill>
                  <a:srgbClr val="CC3300"/>
                </a:solidFill>
                <a:latin typeface="Bradley Hand ITC" pitchFamily="66" charset="0"/>
              </a:rPr>
              <a:t>Inks </a:t>
            </a:r>
            <a:endParaRPr lang="en-US" dirty="0">
              <a:solidFill>
                <a:srgbClr val="CC3300"/>
              </a:solidFill>
              <a:latin typeface="Bradley Hand ITC" pitchFamily="66" charset="0"/>
            </a:endParaRPr>
          </a:p>
        </p:txBody>
      </p:sp>
      <p:pic>
        <p:nvPicPr>
          <p:cNvPr id="13" name="Espace réservé du contenu 12" descr="DSC04493.jpg"/>
          <p:cNvPicPr>
            <a:picLocks noGrp="1" noChangeAspect="1"/>
          </p:cNvPicPr>
          <p:nvPr>
            <p:ph idx="1"/>
          </p:nvPr>
        </p:nvPicPr>
        <p:blipFill>
          <a:blip r:embed="rId2" cstate="email"/>
          <a:stretch>
            <a:fillRect/>
          </a:stretch>
        </p:blipFill>
        <p:spPr>
          <a:xfrm>
            <a:off x="1676400" y="990600"/>
            <a:ext cx="6877125" cy="5334000"/>
          </a:xfrm>
          <a:prstGeom prst="rect">
            <a:avLst/>
          </a:prstGeom>
          <a:ln>
            <a:noFill/>
          </a:ln>
          <a:effectLst>
            <a:outerShdw blurRad="292100" dist="139700" dir="2700000" algn="tl" rotWithShape="0">
              <a:srgbClr val="333333">
                <a:alpha val="65000"/>
              </a:srgbClr>
            </a:outerShdw>
          </a:effectLst>
        </p:spPr>
      </p:pic>
      <p:pic>
        <p:nvPicPr>
          <p:cNvPr id="14" name="Image 13" descr="DSC04490.jpg"/>
          <p:cNvPicPr>
            <a:picLocks noChangeAspect="1"/>
          </p:cNvPicPr>
          <p:nvPr/>
        </p:nvPicPr>
        <p:blipFill>
          <a:blip r:embed="rId3" cstate="email"/>
          <a:stretch>
            <a:fillRect/>
          </a:stretch>
        </p:blipFill>
        <p:spPr>
          <a:xfrm>
            <a:off x="152400" y="1066800"/>
            <a:ext cx="1018120" cy="838200"/>
          </a:xfrm>
          <a:prstGeom prst="rect">
            <a:avLst/>
          </a:prstGeom>
          <a:ln>
            <a:noFill/>
          </a:ln>
          <a:effectLst>
            <a:outerShdw blurRad="292100" dist="139700" dir="2700000" algn="tl" rotWithShape="0">
              <a:srgbClr val="333333">
                <a:alpha val="65000"/>
              </a:srgbClr>
            </a:outerShdw>
          </a:effectLst>
        </p:spPr>
      </p:pic>
      <p:pic>
        <p:nvPicPr>
          <p:cNvPr id="17" name="Image 16" descr="DSC04492.jpg"/>
          <p:cNvPicPr>
            <a:picLocks noChangeAspect="1"/>
          </p:cNvPicPr>
          <p:nvPr/>
        </p:nvPicPr>
        <p:blipFill>
          <a:blip r:embed="rId4" cstate="email"/>
          <a:stretch>
            <a:fillRect/>
          </a:stretch>
        </p:blipFill>
        <p:spPr>
          <a:xfrm>
            <a:off x="152400" y="2057400"/>
            <a:ext cx="976998" cy="788110"/>
          </a:xfrm>
          <a:prstGeom prst="rect">
            <a:avLst/>
          </a:prstGeom>
          <a:ln>
            <a:noFill/>
          </a:ln>
          <a:effectLst>
            <a:outerShdw blurRad="292100" dist="139700" dir="2700000" algn="tl" rotWithShape="0">
              <a:srgbClr val="333333">
                <a:alpha val="65000"/>
              </a:srgbClr>
            </a:outerShdw>
          </a:effectLst>
        </p:spPr>
      </p:pic>
      <p:pic>
        <p:nvPicPr>
          <p:cNvPr id="18" name="Image 17" descr="DSC04493.jpg"/>
          <p:cNvPicPr>
            <a:picLocks noChangeAspect="1"/>
          </p:cNvPicPr>
          <p:nvPr/>
        </p:nvPicPr>
        <p:blipFill>
          <a:blip r:embed="rId5" cstate="email"/>
          <a:stretch>
            <a:fillRect/>
          </a:stretch>
        </p:blipFill>
        <p:spPr>
          <a:xfrm>
            <a:off x="152400" y="3810000"/>
            <a:ext cx="990600" cy="768324"/>
          </a:xfrm>
          <a:prstGeom prst="rect">
            <a:avLst/>
          </a:prstGeom>
          <a:ln>
            <a:noFill/>
          </a:ln>
          <a:effectLst>
            <a:outerShdw blurRad="292100" dist="139700" dir="2700000" algn="tl" rotWithShape="0">
              <a:srgbClr val="333333">
                <a:alpha val="65000"/>
              </a:srgbClr>
            </a:outerShdw>
          </a:effectLst>
        </p:spPr>
      </p:pic>
      <p:pic>
        <p:nvPicPr>
          <p:cNvPr id="19" name="Image 18" descr="DSC04494.jpg"/>
          <p:cNvPicPr>
            <a:picLocks noChangeAspect="1"/>
          </p:cNvPicPr>
          <p:nvPr/>
        </p:nvPicPr>
        <p:blipFill>
          <a:blip r:embed="rId6" cstate="email"/>
          <a:stretch>
            <a:fillRect/>
          </a:stretch>
        </p:blipFill>
        <p:spPr>
          <a:xfrm>
            <a:off x="152400" y="2971800"/>
            <a:ext cx="990600" cy="718767"/>
          </a:xfrm>
          <a:prstGeom prst="rect">
            <a:avLst/>
          </a:prstGeom>
          <a:ln>
            <a:noFill/>
          </a:ln>
          <a:effectLst>
            <a:outerShdw blurRad="292100" dist="139700" dir="2700000" algn="tl" rotWithShape="0">
              <a:srgbClr val="333333">
                <a:alpha val="65000"/>
              </a:srgbClr>
            </a:outerShdw>
          </a:effectLst>
        </p:spPr>
      </p:pic>
      <p:pic>
        <p:nvPicPr>
          <p:cNvPr id="20" name="Image 19" descr="DSC04499.jpg"/>
          <p:cNvPicPr>
            <a:picLocks noChangeAspect="1"/>
          </p:cNvPicPr>
          <p:nvPr/>
        </p:nvPicPr>
        <p:blipFill>
          <a:blip r:embed="rId7" cstate="email"/>
          <a:stretch>
            <a:fillRect/>
          </a:stretch>
        </p:blipFill>
        <p:spPr>
          <a:xfrm>
            <a:off x="152400" y="4724400"/>
            <a:ext cx="990600" cy="705895"/>
          </a:xfrm>
          <a:prstGeom prst="rect">
            <a:avLst/>
          </a:prstGeom>
          <a:ln>
            <a:noFill/>
          </a:ln>
          <a:effectLst>
            <a:outerShdw blurRad="292100" dist="139700" dir="2700000" algn="tl" rotWithShape="0">
              <a:srgbClr val="333333">
                <a:alpha val="65000"/>
              </a:srgbClr>
            </a:outerShdw>
          </a:effectLst>
        </p:spPr>
      </p:pic>
      <p:pic>
        <p:nvPicPr>
          <p:cNvPr id="21" name="Image 20" descr="DSC04500.jpg"/>
          <p:cNvPicPr>
            <a:picLocks noChangeAspect="1"/>
          </p:cNvPicPr>
          <p:nvPr/>
        </p:nvPicPr>
        <p:blipFill>
          <a:blip r:embed="rId8" cstate="email"/>
          <a:stretch>
            <a:fillRect/>
          </a:stretch>
        </p:blipFill>
        <p:spPr>
          <a:xfrm>
            <a:off x="152401" y="5562600"/>
            <a:ext cx="990599" cy="725331"/>
          </a:xfrm>
          <a:prstGeom prst="rect">
            <a:avLst/>
          </a:prstGeom>
          <a:ln>
            <a:noFill/>
          </a:ln>
          <a:effectLst>
            <a:outerShdw blurRad="292100" dist="139700" dir="2700000" algn="tl" rotWithShape="0">
              <a:srgbClr val="333333">
                <a:alpha val="65000"/>
              </a:srgbClr>
            </a:outerShdw>
          </a:effectLst>
        </p:spPr>
      </p:pic>
      <p:sp>
        <p:nvSpPr>
          <p:cNvPr id="22" name="ZoneTexte 21"/>
          <p:cNvSpPr txBox="1"/>
          <p:nvPr/>
        </p:nvSpPr>
        <p:spPr>
          <a:xfrm>
            <a:off x="0" y="6488668"/>
            <a:ext cx="9144000" cy="369332"/>
          </a:xfrm>
          <a:prstGeom prst="rect">
            <a:avLst/>
          </a:prstGeom>
          <a:gradFill flip="none" rotWithShape="1">
            <a:gsLst>
              <a:gs pos="0">
                <a:srgbClr val="F19797">
                  <a:tint val="66000"/>
                  <a:satMod val="160000"/>
                </a:srgbClr>
              </a:gs>
              <a:gs pos="50000">
                <a:srgbClr val="F19797">
                  <a:tint val="44500"/>
                  <a:satMod val="160000"/>
                </a:srgbClr>
              </a:gs>
              <a:gs pos="100000">
                <a:srgbClr val="F19797">
                  <a:tint val="23500"/>
                  <a:satMod val="160000"/>
                </a:srgbClr>
              </a:gs>
            </a:gsLst>
            <a:lin ang="0" scaled="1"/>
            <a:tileRect/>
          </a:gradFill>
        </p:spPr>
        <p:txBody>
          <a:bodyPr wrap="square" rtlCol="0">
            <a:spAutoFit/>
          </a:bodyPr>
          <a:lstStyle/>
          <a:p>
            <a:pPr algn="ctr"/>
            <a:r>
              <a:rPr lang="en-US" spc="600" dirty="0" smtClean="0">
                <a:solidFill>
                  <a:srgbClr val="F19797"/>
                </a:solidFill>
                <a:latin typeface="Bradley Hand ITC" pitchFamily="66" charset="0"/>
              </a:rPr>
              <a:t>celinemk.jimdo.com</a:t>
            </a:r>
            <a:endParaRPr lang="en-US" spc="600" dirty="0">
              <a:solidFill>
                <a:srgbClr val="F19797"/>
              </a:solidFill>
              <a:latin typeface="Bradley Hand ITC" pitchFamily="66" charset="0"/>
            </a:endParaRPr>
          </a:p>
        </p:txBody>
      </p:sp>
    </p:spTree>
  </p:cSld>
  <p:clrMapOvr>
    <a:masterClrMapping/>
  </p:clrMapOvr>
  <p:transition spd="med" advTm="700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0" y="0"/>
            <a:ext cx="7620000" cy="1219200"/>
          </a:xfrm>
        </p:spPr>
        <p:txBody>
          <a:bodyPr/>
          <a:lstStyle/>
          <a:p>
            <a:r>
              <a:rPr lang="en-US" dirty="0" smtClean="0">
                <a:solidFill>
                  <a:srgbClr val="CC3300"/>
                </a:solidFill>
                <a:latin typeface="Bradley Hand ITC" pitchFamily="66" charset="0"/>
              </a:rPr>
              <a:t>Inks </a:t>
            </a:r>
            <a:endParaRPr lang="en-US" dirty="0">
              <a:solidFill>
                <a:srgbClr val="CC3300"/>
              </a:solidFill>
              <a:latin typeface="Bradley Hand ITC" pitchFamily="66" charset="0"/>
            </a:endParaRPr>
          </a:p>
        </p:txBody>
      </p:sp>
      <p:pic>
        <p:nvPicPr>
          <p:cNvPr id="13" name="Espace réservé du contenu 12" descr="DSC04499.jpg"/>
          <p:cNvPicPr>
            <a:picLocks noGrp="1" noChangeAspect="1"/>
          </p:cNvPicPr>
          <p:nvPr>
            <p:ph idx="1"/>
          </p:nvPr>
        </p:nvPicPr>
        <p:blipFill>
          <a:blip r:embed="rId2" cstate="email"/>
          <a:stretch>
            <a:fillRect/>
          </a:stretch>
        </p:blipFill>
        <p:spPr>
          <a:xfrm>
            <a:off x="1524000" y="1219200"/>
            <a:ext cx="7164538" cy="5105400"/>
          </a:xfrm>
          <a:prstGeom prst="rect">
            <a:avLst/>
          </a:prstGeom>
          <a:ln>
            <a:noFill/>
          </a:ln>
          <a:effectLst>
            <a:outerShdw blurRad="292100" dist="139700" dir="2700000" algn="tl" rotWithShape="0">
              <a:srgbClr val="333333">
                <a:alpha val="65000"/>
              </a:srgbClr>
            </a:outerShdw>
          </a:effectLst>
        </p:spPr>
      </p:pic>
      <p:pic>
        <p:nvPicPr>
          <p:cNvPr id="14" name="Image 13" descr="DSC04490.jpg"/>
          <p:cNvPicPr>
            <a:picLocks noChangeAspect="1"/>
          </p:cNvPicPr>
          <p:nvPr/>
        </p:nvPicPr>
        <p:blipFill>
          <a:blip r:embed="rId3" cstate="email"/>
          <a:stretch>
            <a:fillRect/>
          </a:stretch>
        </p:blipFill>
        <p:spPr>
          <a:xfrm>
            <a:off x="152400" y="1066800"/>
            <a:ext cx="1018120" cy="838200"/>
          </a:xfrm>
          <a:prstGeom prst="rect">
            <a:avLst/>
          </a:prstGeom>
          <a:ln>
            <a:noFill/>
          </a:ln>
          <a:effectLst>
            <a:outerShdw blurRad="292100" dist="139700" dir="2700000" algn="tl" rotWithShape="0">
              <a:srgbClr val="333333">
                <a:alpha val="65000"/>
              </a:srgbClr>
            </a:outerShdw>
          </a:effectLst>
        </p:spPr>
      </p:pic>
      <p:pic>
        <p:nvPicPr>
          <p:cNvPr id="17" name="Image 16" descr="DSC04492.jpg"/>
          <p:cNvPicPr>
            <a:picLocks noChangeAspect="1"/>
          </p:cNvPicPr>
          <p:nvPr/>
        </p:nvPicPr>
        <p:blipFill>
          <a:blip r:embed="rId4" cstate="email"/>
          <a:stretch>
            <a:fillRect/>
          </a:stretch>
        </p:blipFill>
        <p:spPr>
          <a:xfrm>
            <a:off x="152400" y="2057400"/>
            <a:ext cx="976998" cy="788110"/>
          </a:xfrm>
          <a:prstGeom prst="rect">
            <a:avLst/>
          </a:prstGeom>
          <a:ln>
            <a:noFill/>
          </a:ln>
          <a:effectLst>
            <a:outerShdw blurRad="292100" dist="139700" dir="2700000" algn="tl" rotWithShape="0">
              <a:srgbClr val="333333">
                <a:alpha val="65000"/>
              </a:srgbClr>
            </a:outerShdw>
          </a:effectLst>
        </p:spPr>
      </p:pic>
      <p:pic>
        <p:nvPicPr>
          <p:cNvPr id="18" name="Image 17" descr="DSC04493.jpg"/>
          <p:cNvPicPr>
            <a:picLocks noChangeAspect="1"/>
          </p:cNvPicPr>
          <p:nvPr/>
        </p:nvPicPr>
        <p:blipFill>
          <a:blip r:embed="rId5" cstate="email"/>
          <a:stretch>
            <a:fillRect/>
          </a:stretch>
        </p:blipFill>
        <p:spPr>
          <a:xfrm>
            <a:off x="152400" y="3810000"/>
            <a:ext cx="990600" cy="768324"/>
          </a:xfrm>
          <a:prstGeom prst="rect">
            <a:avLst/>
          </a:prstGeom>
          <a:ln>
            <a:noFill/>
          </a:ln>
          <a:effectLst>
            <a:outerShdw blurRad="292100" dist="139700" dir="2700000" algn="tl" rotWithShape="0">
              <a:srgbClr val="333333">
                <a:alpha val="65000"/>
              </a:srgbClr>
            </a:outerShdw>
          </a:effectLst>
        </p:spPr>
      </p:pic>
      <p:pic>
        <p:nvPicPr>
          <p:cNvPr id="19" name="Image 18" descr="DSC04494.jpg"/>
          <p:cNvPicPr>
            <a:picLocks noChangeAspect="1"/>
          </p:cNvPicPr>
          <p:nvPr/>
        </p:nvPicPr>
        <p:blipFill>
          <a:blip r:embed="rId6" cstate="email"/>
          <a:stretch>
            <a:fillRect/>
          </a:stretch>
        </p:blipFill>
        <p:spPr>
          <a:xfrm>
            <a:off x="152400" y="2971800"/>
            <a:ext cx="990600" cy="718767"/>
          </a:xfrm>
          <a:prstGeom prst="rect">
            <a:avLst/>
          </a:prstGeom>
          <a:ln>
            <a:noFill/>
          </a:ln>
          <a:effectLst>
            <a:outerShdw blurRad="292100" dist="139700" dir="2700000" algn="tl" rotWithShape="0">
              <a:srgbClr val="333333">
                <a:alpha val="65000"/>
              </a:srgbClr>
            </a:outerShdw>
          </a:effectLst>
        </p:spPr>
      </p:pic>
      <p:pic>
        <p:nvPicPr>
          <p:cNvPr id="20" name="Image 19" descr="DSC04499.jpg"/>
          <p:cNvPicPr>
            <a:picLocks noChangeAspect="1"/>
          </p:cNvPicPr>
          <p:nvPr/>
        </p:nvPicPr>
        <p:blipFill>
          <a:blip r:embed="rId7" cstate="email"/>
          <a:stretch>
            <a:fillRect/>
          </a:stretch>
        </p:blipFill>
        <p:spPr>
          <a:xfrm>
            <a:off x="152400" y="4724400"/>
            <a:ext cx="990600" cy="705895"/>
          </a:xfrm>
          <a:prstGeom prst="rect">
            <a:avLst/>
          </a:prstGeom>
          <a:ln>
            <a:noFill/>
          </a:ln>
          <a:effectLst>
            <a:outerShdw blurRad="292100" dist="139700" dir="2700000" algn="tl" rotWithShape="0">
              <a:srgbClr val="333333">
                <a:alpha val="65000"/>
              </a:srgbClr>
            </a:outerShdw>
          </a:effectLst>
        </p:spPr>
      </p:pic>
      <p:pic>
        <p:nvPicPr>
          <p:cNvPr id="21" name="Image 20" descr="DSC04500.jpg"/>
          <p:cNvPicPr>
            <a:picLocks noChangeAspect="1"/>
          </p:cNvPicPr>
          <p:nvPr/>
        </p:nvPicPr>
        <p:blipFill>
          <a:blip r:embed="rId8" cstate="email"/>
          <a:stretch>
            <a:fillRect/>
          </a:stretch>
        </p:blipFill>
        <p:spPr>
          <a:xfrm>
            <a:off x="152401" y="5562600"/>
            <a:ext cx="990599" cy="725331"/>
          </a:xfrm>
          <a:prstGeom prst="rect">
            <a:avLst/>
          </a:prstGeom>
          <a:ln>
            <a:noFill/>
          </a:ln>
          <a:effectLst>
            <a:outerShdw blurRad="292100" dist="139700" dir="2700000" algn="tl" rotWithShape="0">
              <a:srgbClr val="333333">
                <a:alpha val="65000"/>
              </a:srgbClr>
            </a:outerShdw>
          </a:effectLst>
        </p:spPr>
      </p:pic>
      <p:sp>
        <p:nvSpPr>
          <p:cNvPr id="22" name="ZoneTexte 21"/>
          <p:cNvSpPr txBox="1"/>
          <p:nvPr/>
        </p:nvSpPr>
        <p:spPr>
          <a:xfrm>
            <a:off x="0" y="6488668"/>
            <a:ext cx="9144000" cy="369332"/>
          </a:xfrm>
          <a:prstGeom prst="rect">
            <a:avLst/>
          </a:prstGeom>
          <a:gradFill flip="none" rotWithShape="1">
            <a:gsLst>
              <a:gs pos="0">
                <a:srgbClr val="F19797">
                  <a:tint val="66000"/>
                  <a:satMod val="160000"/>
                </a:srgbClr>
              </a:gs>
              <a:gs pos="50000">
                <a:srgbClr val="F19797">
                  <a:tint val="44500"/>
                  <a:satMod val="160000"/>
                </a:srgbClr>
              </a:gs>
              <a:gs pos="100000">
                <a:srgbClr val="F19797">
                  <a:tint val="23500"/>
                  <a:satMod val="160000"/>
                </a:srgbClr>
              </a:gs>
            </a:gsLst>
            <a:lin ang="0" scaled="1"/>
            <a:tileRect/>
          </a:gradFill>
        </p:spPr>
        <p:txBody>
          <a:bodyPr wrap="square" rtlCol="0">
            <a:spAutoFit/>
          </a:bodyPr>
          <a:lstStyle/>
          <a:p>
            <a:pPr algn="ctr"/>
            <a:r>
              <a:rPr lang="en-US" spc="600" dirty="0" smtClean="0">
                <a:solidFill>
                  <a:srgbClr val="F19797"/>
                </a:solidFill>
                <a:latin typeface="Bradley Hand ITC" pitchFamily="66" charset="0"/>
              </a:rPr>
              <a:t>celinemk.jimdo.com</a:t>
            </a:r>
            <a:endParaRPr lang="en-US" spc="600" dirty="0">
              <a:solidFill>
                <a:srgbClr val="F19797"/>
              </a:solidFill>
              <a:latin typeface="Bradley Hand ITC" pitchFamily="66" charset="0"/>
            </a:endParaRPr>
          </a:p>
        </p:txBody>
      </p:sp>
    </p:spTree>
  </p:cSld>
  <p:clrMapOvr>
    <a:masterClrMapping/>
  </p:clrMapOvr>
  <p:transition spd="med" advTm="700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0" y="0"/>
            <a:ext cx="7620000" cy="1219200"/>
          </a:xfrm>
        </p:spPr>
        <p:txBody>
          <a:bodyPr/>
          <a:lstStyle/>
          <a:p>
            <a:r>
              <a:rPr lang="en-US" dirty="0" smtClean="0">
                <a:solidFill>
                  <a:srgbClr val="CC3300"/>
                </a:solidFill>
                <a:latin typeface="Bradley Hand ITC" pitchFamily="66" charset="0"/>
              </a:rPr>
              <a:t>Inks </a:t>
            </a:r>
            <a:endParaRPr lang="en-US" dirty="0">
              <a:solidFill>
                <a:srgbClr val="CC3300"/>
              </a:solidFill>
              <a:latin typeface="Bradley Hand ITC" pitchFamily="66" charset="0"/>
            </a:endParaRPr>
          </a:p>
        </p:txBody>
      </p:sp>
      <p:pic>
        <p:nvPicPr>
          <p:cNvPr id="13" name="Espace réservé du contenu 12" descr="DSC04500.jpg"/>
          <p:cNvPicPr>
            <a:picLocks noGrp="1" noChangeAspect="1"/>
          </p:cNvPicPr>
          <p:nvPr>
            <p:ph idx="1"/>
          </p:nvPr>
        </p:nvPicPr>
        <p:blipFill>
          <a:blip r:embed="rId2" cstate="email"/>
          <a:stretch>
            <a:fillRect/>
          </a:stretch>
        </p:blipFill>
        <p:spPr>
          <a:xfrm>
            <a:off x="1524000" y="1066800"/>
            <a:ext cx="7180680" cy="5257800"/>
          </a:xfrm>
          <a:prstGeom prst="rect">
            <a:avLst/>
          </a:prstGeom>
          <a:ln>
            <a:noFill/>
          </a:ln>
          <a:effectLst>
            <a:outerShdw blurRad="292100" dist="139700" dir="2700000" algn="tl" rotWithShape="0">
              <a:srgbClr val="333333">
                <a:alpha val="65000"/>
              </a:srgbClr>
            </a:outerShdw>
          </a:effectLst>
        </p:spPr>
      </p:pic>
      <p:pic>
        <p:nvPicPr>
          <p:cNvPr id="14" name="Image 13" descr="DSC04490.jpg"/>
          <p:cNvPicPr>
            <a:picLocks noChangeAspect="1"/>
          </p:cNvPicPr>
          <p:nvPr/>
        </p:nvPicPr>
        <p:blipFill>
          <a:blip r:embed="rId3" cstate="email"/>
          <a:stretch>
            <a:fillRect/>
          </a:stretch>
        </p:blipFill>
        <p:spPr>
          <a:xfrm>
            <a:off x="152400" y="1066800"/>
            <a:ext cx="1018120" cy="838200"/>
          </a:xfrm>
          <a:prstGeom prst="rect">
            <a:avLst/>
          </a:prstGeom>
          <a:ln>
            <a:noFill/>
          </a:ln>
          <a:effectLst>
            <a:outerShdw blurRad="292100" dist="139700" dir="2700000" algn="tl" rotWithShape="0">
              <a:srgbClr val="333333">
                <a:alpha val="65000"/>
              </a:srgbClr>
            </a:outerShdw>
          </a:effectLst>
        </p:spPr>
      </p:pic>
      <p:pic>
        <p:nvPicPr>
          <p:cNvPr id="17" name="Image 16" descr="DSC04492.jpg"/>
          <p:cNvPicPr>
            <a:picLocks noChangeAspect="1"/>
          </p:cNvPicPr>
          <p:nvPr/>
        </p:nvPicPr>
        <p:blipFill>
          <a:blip r:embed="rId4" cstate="email"/>
          <a:stretch>
            <a:fillRect/>
          </a:stretch>
        </p:blipFill>
        <p:spPr>
          <a:xfrm>
            <a:off x="152400" y="2057400"/>
            <a:ext cx="976998" cy="788110"/>
          </a:xfrm>
          <a:prstGeom prst="rect">
            <a:avLst/>
          </a:prstGeom>
          <a:ln>
            <a:noFill/>
          </a:ln>
          <a:effectLst>
            <a:outerShdw blurRad="292100" dist="139700" dir="2700000" algn="tl" rotWithShape="0">
              <a:srgbClr val="333333">
                <a:alpha val="65000"/>
              </a:srgbClr>
            </a:outerShdw>
          </a:effectLst>
        </p:spPr>
      </p:pic>
      <p:pic>
        <p:nvPicPr>
          <p:cNvPr id="18" name="Image 17" descr="DSC04493.jpg"/>
          <p:cNvPicPr>
            <a:picLocks noChangeAspect="1"/>
          </p:cNvPicPr>
          <p:nvPr/>
        </p:nvPicPr>
        <p:blipFill>
          <a:blip r:embed="rId5" cstate="email"/>
          <a:stretch>
            <a:fillRect/>
          </a:stretch>
        </p:blipFill>
        <p:spPr>
          <a:xfrm>
            <a:off x="152400" y="3810000"/>
            <a:ext cx="990600" cy="768324"/>
          </a:xfrm>
          <a:prstGeom prst="rect">
            <a:avLst/>
          </a:prstGeom>
          <a:ln>
            <a:noFill/>
          </a:ln>
          <a:effectLst>
            <a:outerShdw blurRad="292100" dist="139700" dir="2700000" algn="tl" rotWithShape="0">
              <a:srgbClr val="333333">
                <a:alpha val="65000"/>
              </a:srgbClr>
            </a:outerShdw>
          </a:effectLst>
        </p:spPr>
      </p:pic>
      <p:pic>
        <p:nvPicPr>
          <p:cNvPr id="19" name="Image 18" descr="DSC04494.jpg"/>
          <p:cNvPicPr>
            <a:picLocks noChangeAspect="1"/>
          </p:cNvPicPr>
          <p:nvPr/>
        </p:nvPicPr>
        <p:blipFill>
          <a:blip r:embed="rId6" cstate="email"/>
          <a:stretch>
            <a:fillRect/>
          </a:stretch>
        </p:blipFill>
        <p:spPr>
          <a:xfrm>
            <a:off x="152400" y="2971800"/>
            <a:ext cx="990600" cy="718767"/>
          </a:xfrm>
          <a:prstGeom prst="rect">
            <a:avLst/>
          </a:prstGeom>
          <a:ln>
            <a:noFill/>
          </a:ln>
          <a:effectLst>
            <a:outerShdw blurRad="292100" dist="139700" dir="2700000" algn="tl" rotWithShape="0">
              <a:srgbClr val="333333">
                <a:alpha val="65000"/>
              </a:srgbClr>
            </a:outerShdw>
          </a:effectLst>
        </p:spPr>
      </p:pic>
      <p:pic>
        <p:nvPicPr>
          <p:cNvPr id="20" name="Image 19" descr="DSC04499.jpg"/>
          <p:cNvPicPr>
            <a:picLocks noChangeAspect="1"/>
          </p:cNvPicPr>
          <p:nvPr/>
        </p:nvPicPr>
        <p:blipFill>
          <a:blip r:embed="rId7" cstate="email"/>
          <a:stretch>
            <a:fillRect/>
          </a:stretch>
        </p:blipFill>
        <p:spPr>
          <a:xfrm>
            <a:off x="152400" y="4724400"/>
            <a:ext cx="990600" cy="705895"/>
          </a:xfrm>
          <a:prstGeom prst="rect">
            <a:avLst/>
          </a:prstGeom>
          <a:ln>
            <a:noFill/>
          </a:ln>
          <a:effectLst>
            <a:outerShdw blurRad="292100" dist="139700" dir="2700000" algn="tl" rotWithShape="0">
              <a:srgbClr val="333333">
                <a:alpha val="65000"/>
              </a:srgbClr>
            </a:outerShdw>
          </a:effectLst>
        </p:spPr>
      </p:pic>
      <p:pic>
        <p:nvPicPr>
          <p:cNvPr id="21" name="Image 20" descr="DSC04500.jpg"/>
          <p:cNvPicPr>
            <a:picLocks noChangeAspect="1"/>
          </p:cNvPicPr>
          <p:nvPr/>
        </p:nvPicPr>
        <p:blipFill>
          <a:blip r:embed="rId8" cstate="email"/>
          <a:stretch>
            <a:fillRect/>
          </a:stretch>
        </p:blipFill>
        <p:spPr>
          <a:xfrm>
            <a:off x="152401" y="5562600"/>
            <a:ext cx="990599" cy="725331"/>
          </a:xfrm>
          <a:prstGeom prst="rect">
            <a:avLst/>
          </a:prstGeom>
          <a:ln>
            <a:noFill/>
          </a:ln>
          <a:effectLst>
            <a:outerShdw blurRad="292100" dist="139700" dir="2700000" algn="tl" rotWithShape="0">
              <a:srgbClr val="333333">
                <a:alpha val="65000"/>
              </a:srgbClr>
            </a:outerShdw>
          </a:effectLst>
        </p:spPr>
      </p:pic>
      <p:sp>
        <p:nvSpPr>
          <p:cNvPr id="22" name="ZoneTexte 21"/>
          <p:cNvSpPr txBox="1"/>
          <p:nvPr/>
        </p:nvSpPr>
        <p:spPr>
          <a:xfrm>
            <a:off x="0" y="6488668"/>
            <a:ext cx="9144000" cy="369332"/>
          </a:xfrm>
          <a:prstGeom prst="rect">
            <a:avLst/>
          </a:prstGeom>
          <a:gradFill flip="none" rotWithShape="1">
            <a:gsLst>
              <a:gs pos="0">
                <a:srgbClr val="F19797">
                  <a:tint val="66000"/>
                  <a:satMod val="160000"/>
                </a:srgbClr>
              </a:gs>
              <a:gs pos="50000">
                <a:srgbClr val="F19797">
                  <a:tint val="44500"/>
                  <a:satMod val="160000"/>
                </a:srgbClr>
              </a:gs>
              <a:gs pos="100000">
                <a:srgbClr val="F19797">
                  <a:tint val="23500"/>
                  <a:satMod val="160000"/>
                </a:srgbClr>
              </a:gs>
            </a:gsLst>
            <a:lin ang="0" scaled="1"/>
            <a:tileRect/>
          </a:gradFill>
        </p:spPr>
        <p:txBody>
          <a:bodyPr wrap="square" rtlCol="0">
            <a:spAutoFit/>
          </a:bodyPr>
          <a:lstStyle/>
          <a:p>
            <a:pPr algn="ctr"/>
            <a:r>
              <a:rPr lang="en-US" spc="600" dirty="0" smtClean="0">
                <a:solidFill>
                  <a:srgbClr val="F19797"/>
                </a:solidFill>
                <a:latin typeface="Bradley Hand ITC" pitchFamily="66" charset="0"/>
              </a:rPr>
              <a:t>celinemk.jimdo.com</a:t>
            </a:r>
            <a:endParaRPr lang="en-US" spc="600" dirty="0">
              <a:solidFill>
                <a:srgbClr val="F19797"/>
              </a:solidFill>
              <a:latin typeface="Bradley Hand ITC" pitchFamily="66" charset="0"/>
            </a:endParaRPr>
          </a:p>
        </p:txBody>
      </p:sp>
    </p:spTree>
  </p:cSld>
  <p:clrMapOvr>
    <a:masterClrMapping/>
  </p:clrMapOvr>
  <p:transition spd="med" advTm="7000">
    <p:fade thruBlk="1"/>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TotalTime>
  <Words>217</Words>
  <Application>Microsoft Office PowerPoint</Application>
  <PresentationFormat>Affichage à l'écran (4:3)</PresentationFormat>
  <Paragraphs>73</Paragraphs>
  <Slides>21</Slides>
  <Notes>0</Notes>
  <HiddenSlides>0</HiddenSlides>
  <MMClips>1</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Céline MK </vt:lpstr>
      <vt:lpstr>Presentation</vt:lpstr>
      <vt:lpstr> Tariffs and Commissions</vt:lpstr>
      <vt:lpstr>Inks </vt:lpstr>
      <vt:lpstr>Inks </vt:lpstr>
      <vt:lpstr>Inks </vt:lpstr>
      <vt:lpstr>Inks </vt:lpstr>
      <vt:lpstr>Inks </vt:lpstr>
      <vt:lpstr>Inks </vt:lpstr>
      <vt:lpstr>Oils </vt:lpstr>
      <vt:lpstr>Oils </vt:lpstr>
      <vt:lpstr>Oils </vt:lpstr>
      <vt:lpstr>Oils </vt:lpstr>
      <vt:lpstr>Oils </vt:lpstr>
      <vt:lpstr>Oils </vt:lpstr>
      <vt:lpstr>Drawings and mix media </vt:lpstr>
      <vt:lpstr>Drawings and mix media </vt:lpstr>
      <vt:lpstr>Drawings and mix media </vt:lpstr>
      <vt:lpstr>Drawings and mix media </vt:lpstr>
      <vt:lpstr>Drawings and mix media </vt:lpstr>
      <vt:lpstr>Public 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Celine MK</dc:title>
  <dc:creator>Celine</dc:creator>
  <cp:lastModifiedBy>Celine</cp:lastModifiedBy>
  <cp:revision>54</cp:revision>
  <dcterms:created xsi:type="dcterms:W3CDTF">2012-11-13T08:42:31Z</dcterms:created>
  <dcterms:modified xsi:type="dcterms:W3CDTF">2012-11-13T18:10:17Z</dcterms:modified>
</cp:coreProperties>
</file>